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4"/>
    <p:sldMasterId id="2147483788" r:id="rId5"/>
  </p:sldMasterIdLst>
  <p:notesMasterIdLst>
    <p:notesMasterId r:id="rId16"/>
  </p:notesMasterIdLst>
  <p:handoutMasterIdLst>
    <p:handoutMasterId r:id="rId17"/>
  </p:handoutMasterIdLst>
  <p:sldIdLst>
    <p:sldId id="266" r:id="rId6"/>
    <p:sldId id="4090" r:id="rId7"/>
    <p:sldId id="3308" r:id="rId8"/>
    <p:sldId id="3318" r:id="rId9"/>
    <p:sldId id="4089" r:id="rId10"/>
    <p:sldId id="4082" r:id="rId11"/>
    <p:sldId id="4087" r:id="rId12"/>
    <p:sldId id="4088" r:id="rId13"/>
    <p:sldId id="4073" r:id="rId14"/>
    <p:sldId id="3120" r:id="rId15"/>
  </p:sldIdLst>
  <p:sldSz cx="12192000" cy="6858000"/>
  <p:notesSz cx="7010400" cy="9296400"/>
  <p:embeddedFontLst>
    <p:embeddedFont>
      <p:font typeface="Arial Black" panose="020B0A04020102020204" pitchFamily="34" charset="0"/>
      <p:bold r:id="rId18"/>
    </p:embeddedFont>
    <p:embeddedFont>
      <p:font typeface="Bebas Neue" panose="020B0606020202050201" pitchFamily="34" charset="0"/>
      <p:regular r:id="rId19"/>
    </p:embeddedFont>
    <p:embeddedFont>
      <p:font typeface="Brandon Grotesque Bold" panose="020B0803020203060202" charset="0"/>
      <p:regular r:id="rId20"/>
      <p:bold r:id="rId21"/>
      <p:italic r:id="rId22"/>
      <p:boldItalic r:id="rId23"/>
    </p:embeddedFont>
    <p:embeddedFont>
      <p:font typeface="brandon_grotesquebold" panose="020B0604020202020204" charset="0"/>
      <p:regular r:id="rId24"/>
      <p:bold r:id="rId25"/>
      <p:italic r:id="rId26"/>
      <p:boldItalic r:id="rId27"/>
    </p:embeddedFont>
    <p:embeddedFont>
      <p:font typeface="Georgia" panose="02040502050405020303" pitchFamily="18" charset="0"/>
      <p:regular r:id="rId28"/>
      <p:bold r:id="rId29"/>
      <p:italic r:id="rId30"/>
      <p:boldItalic r:id="rId31"/>
    </p:embeddedFont>
    <p:embeddedFont>
      <p:font typeface="Lato Light" panose="020F0502020204030203" pitchFamily="34" charset="0"/>
      <p:regular r:id="rId32"/>
      <p:italic r:id="rId33"/>
    </p:embeddedFont>
    <p:embeddedFont>
      <p:font typeface="Merriweather" panose="00000500000000000000" pitchFamily="2" charset="0"/>
      <p:regular r:id="rId34"/>
      <p:bold r:id="rId35"/>
      <p:italic r:id="rId36"/>
      <p:boldItalic r:id="rId37"/>
    </p:embeddedFont>
    <p:embeddedFont>
      <p:font typeface="Poppins" panose="00000500000000000000" pitchFamily="2" charset="0"/>
      <p:regular r:id="rId38"/>
      <p:bold r:id="rId39"/>
      <p:italic r:id="rId40"/>
      <p:boldItalic r:id="rId4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266"/>
            <p14:sldId id="4090"/>
            <p14:sldId id="3308"/>
            <p14:sldId id="3318"/>
            <p14:sldId id="4089"/>
            <p14:sldId id="4082"/>
            <p14:sldId id="4087"/>
            <p14:sldId id="4088"/>
            <p14:sldId id="4073"/>
            <p14:sldId id="312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B2BB"/>
    <a:srgbClr val="D9D9D9"/>
    <a:srgbClr val="F58573"/>
    <a:srgbClr val="0C2340"/>
    <a:srgbClr val="25CCD8"/>
    <a:srgbClr val="E7E8E8"/>
    <a:srgbClr val="009BA6"/>
    <a:srgbClr val="21B6C1"/>
    <a:srgbClr val="26C9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84605" autoAdjust="0"/>
  </p:normalViewPr>
  <p:slideViewPr>
    <p:cSldViewPr snapToGrid="0" snapToObjects="1" showGuides="1">
      <p:cViewPr varScale="1">
        <p:scale>
          <a:sx n="59" d="100"/>
          <a:sy n="59" d="100"/>
        </p:scale>
        <p:origin x="956" y="68"/>
      </p:cViewPr>
      <p:guideLst>
        <p:guide orient="horz" pos="2160"/>
        <p:guide pos="3840"/>
      </p:guideLst>
    </p:cSldViewPr>
  </p:slideViewPr>
  <p:outlineViewPr>
    <p:cViewPr>
      <p:scale>
        <a:sx n="33" d="100"/>
        <a:sy n="33" d="100"/>
      </p:scale>
      <p:origin x="0" y="0"/>
    </p:cViewPr>
  </p:outlineViewPr>
  <p:notesTextViewPr>
    <p:cViewPr>
      <p:scale>
        <a:sx n="85" d="100"/>
        <a:sy n="85" d="100"/>
      </p:scale>
      <p:origin x="0" y="0"/>
    </p:cViewPr>
  </p:notesTextViewPr>
  <p:sorterViewPr>
    <p:cViewPr>
      <p:scale>
        <a:sx n="100" d="100"/>
        <a:sy n="100" d="100"/>
      </p:scale>
      <p:origin x="0" y="-1972"/>
    </p:cViewPr>
  </p:sorterViewPr>
  <p:notesViewPr>
    <p:cSldViewPr snapToGrid="0" snapToObjects="1">
      <p:cViewPr varScale="1">
        <p:scale>
          <a:sx n="83" d="100"/>
          <a:sy n="83" d="100"/>
        </p:scale>
        <p:origin x="2220"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notesMaster" Target="notesMasters/notesMaster1.xml"/><Relationship Id="rId29"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5.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tableStyles" Target="tableStyles.xml"/><Relationship Id="rId20" Type="http://schemas.openxmlformats.org/officeDocument/2006/relationships/font" Target="fonts/font3.fntdata"/><Relationship Id="rId41" Type="http://schemas.openxmlformats.org/officeDocument/2006/relationships/font" Target="fonts/font2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mith, Christopher" userId="55859027-47ff-4ec1-a263-656b30aeb6f0" providerId="ADAL" clId="{76370376-093F-4F5B-9B2F-704C5C9A128B}"/>
    <pc:docChg chg="undo custSel addSld delSld modSld modSection">
      <pc:chgData name="Smith, Christopher" userId="55859027-47ff-4ec1-a263-656b30aeb6f0" providerId="ADAL" clId="{76370376-093F-4F5B-9B2F-704C5C9A128B}" dt="2022-08-23T15:32:32.205" v="229" actId="20577"/>
      <pc:docMkLst>
        <pc:docMk/>
      </pc:docMkLst>
      <pc:sldChg chg="addSp delSp modSp mod">
        <pc:chgData name="Smith, Christopher" userId="55859027-47ff-4ec1-a263-656b30aeb6f0" providerId="ADAL" clId="{76370376-093F-4F5B-9B2F-704C5C9A128B}" dt="2022-08-23T15:28:33.498" v="80" actId="478"/>
        <pc:sldMkLst>
          <pc:docMk/>
          <pc:sldMk cId="3533793269" sldId="266"/>
        </pc:sldMkLst>
        <pc:spChg chg="mod">
          <ac:chgData name="Smith, Christopher" userId="55859027-47ff-4ec1-a263-656b30aeb6f0" providerId="ADAL" clId="{76370376-093F-4F5B-9B2F-704C5C9A128B}" dt="2022-08-23T15:28:32.545" v="79" actId="14100"/>
          <ac:spMkLst>
            <pc:docMk/>
            <pc:sldMk cId="3533793269" sldId="266"/>
            <ac:spMk id="6" creationId="{00000000-0000-0000-0000-000000000000}"/>
          </ac:spMkLst>
        </pc:spChg>
        <pc:spChg chg="add del">
          <ac:chgData name="Smith, Christopher" userId="55859027-47ff-4ec1-a263-656b30aeb6f0" providerId="ADAL" clId="{76370376-093F-4F5B-9B2F-704C5C9A128B}" dt="2022-08-23T15:28:33.498" v="80" actId="478"/>
          <ac:spMkLst>
            <pc:docMk/>
            <pc:sldMk cId="3533793269" sldId="266"/>
            <ac:spMk id="7" creationId="{66E8B94F-EF42-D5DC-A65D-B9654A86AED8}"/>
          </ac:spMkLst>
        </pc:spChg>
      </pc:sldChg>
      <pc:sldChg chg="modSp mod">
        <pc:chgData name="Smith, Christopher" userId="55859027-47ff-4ec1-a263-656b30aeb6f0" providerId="ADAL" clId="{76370376-093F-4F5B-9B2F-704C5C9A128B}" dt="2022-08-23T15:32:32.205" v="229" actId="20577"/>
        <pc:sldMkLst>
          <pc:docMk/>
          <pc:sldMk cId="2221501365" sldId="3120"/>
        </pc:sldMkLst>
        <pc:spChg chg="mod">
          <ac:chgData name="Smith, Christopher" userId="55859027-47ff-4ec1-a263-656b30aeb6f0" providerId="ADAL" clId="{76370376-093F-4F5B-9B2F-704C5C9A128B}" dt="2022-08-23T15:32:32.205" v="229" actId="20577"/>
          <ac:spMkLst>
            <pc:docMk/>
            <pc:sldMk cId="2221501365" sldId="3120"/>
            <ac:spMk id="10" creationId="{D8424917-BF7F-4FF8-96C2-7B17C59A5A55}"/>
          </ac:spMkLst>
        </pc:spChg>
      </pc:sldChg>
      <pc:sldChg chg="modSp mod modAnim">
        <pc:chgData name="Smith, Christopher" userId="55859027-47ff-4ec1-a263-656b30aeb6f0" providerId="ADAL" clId="{76370376-093F-4F5B-9B2F-704C5C9A128B}" dt="2022-08-23T15:31:30.942" v="107" actId="20577"/>
        <pc:sldMkLst>
          <pc:docMk/>
          <pc:sldMk cId="3414846470" sldId="4073"/>
        </pc:sldMkLst>
        <pc:spChg chg="mod">
          <ac:chgData name="Smith, Christopher" userId="55859027-47ff-4ec1-a263-656b30aeb6f0" providerId="ADAL" clId="{76370376-093F-4F5B-9B2F-704C5C9A128B}" dt="2022-08-23T15:31:10.610" v="96" actId="20577"/>
          <ac:spMkLst>
            <pc:docMk/>
            <pc:sldMk cId="3414846470" sldId="4073"/>
            <ac:spMk id="33" creationId="{302A63B9-AEDD-A449-8D5A-09941B96C442}"/>
          </ac:spMkLst>
        </pc:spChg>
        <pc:spChg chg="mod">
          <ac:chgData name="Smith, Christopher" userId="55859027-47ff-4ec1-a263-656b30aeb6f0" providerId="ADAL" clId="{76370376-093F-4F5B-9B2F-704C5C9A128B}" dt="2022-08-23T15:31:30.942" v="107" actId="20577"/>
          <ac:spMkLst>
            <pc:docMk/>
            <pc:sldMk cId="3414846470" sldId="4073"/>
            <ac:spMk id="36" creationId="{4E29795B-01E2-774D-9250-0153A50B6BA3}"/>
          </ac:spMkLst>
        </pc:spChg>
        <pc:spChg chg="mod">
          <ac:chgData name="Smith, Christopher" userId="55859027-47ff-4ec1-a263-656b30aeb6f0" providerId="ADAL" clId="{76370376-093F-4F5B-9B2F-704C5C9A128B}" dt="2022-08-23T15:31:14.388" v="105" actId="20577"/>
          <ac:spMkLst>
            <pc:docMk/>
            <pc:sldMk cId="3414846470" sldId="4073"/>
            <ac:spMk id="37" creationId="{DAB00BC1-EDB8-F340-9936-ECAC5645B99B}"/>
          </ac:spMkLst>
        </pc:spChg>
      </pc:sldChg>
      <pc:sldChg chg="addSp modSp add mod modAnim modNotesTx">
        <pc:chgData name="Smith, Christopher" userId="55859027-47ff-4ec1-a263-656b30aeb6f0" providerId="ADAL" clId="{76370376-093F-4F5B-9B2F-704C5C9A128B}" dt="2022-07-27T19:03:29.285" v="68" actId="20577"/>
        <pc:sldMkLst>
          <pc:docMk/>
          <pc:sldMk cId="2008480376" sldId="4082"/>
        </pc:sldMkLst>
        <pc:spChg chg="mod">
          <ac:chgData name="Smith, Christopher" userId="55859027-47ff-4ec1-a263-656b30aeb6f0" providerId="ADAL" clId="{76370376-093F-4F5B-9B2F-704C5C9A128B}" dt="2022-07-27T19:01:50.176" v="47" actId="164"/>
          <ac:spMkLst>
            <pc:docMk/>
            <pc:sldMk cId="2008480376" sldId="4082"/>
            <ac:spMk id="42" creationId="{5235B0A9-535A-2EA5-E414-1412A0528638}"/>
          </ac:spMkLst>
        </pc:spChg>
        <pc:spChg chg="mod">
          <ac:chgData name="Smith, Christopher" userId="55859027-47ff-4ec1-a263-656b30aeb6f0" providerId="ADAL" clId="{76370376-093F-4F5B-9B2F-704C5C9A128B}" dt="2022-07-27T19:01:55.994" v="48" actId="164"/>
          <ac:spMkLst>
            <pc:docMk/>
            <pc:sldMk cId="2008480376" sldId="4082"/>
            <ac:spMk id="55" creationId="{94824388-1A5E-B8DD-0349-3A8D939B0871}"/>
          </ac:spMkLst>
        </pc:spChg>
        <pc:spChg chg="mod">
          <ac:chgData name="Smith, Christopher" userId="55859027-47ff-4ec1-a263-656b30aeb6f0" providerId="ADAL" clId="{76370376-093F-4F5B-9B2F-704C5C9A128B}" dt="2022-07-27T19:01:55.994" v="48" actId="164"/>
          <ac:spMkLst>
            <pc:docMk/>
            <pc:sldMk cId="2008480376" sldId="4082"/>
            <ac:spMk id="56" creationId="{6D63248E-C74F-D553-3B6E-9DC6F798EDB3}"/>
          </ac:spMkLst>
        </pc:spChg>
        <pc:grpChg chg="add mod">
          <ac:chgData name="Smith, Christopher" userId="55859027-47ff-4ec1-a263-656b30aeb6f0" providerId="ADAL" clId="{76370376-093F-4F5B-9B2F-704C5C9A128B}" dt="2022-07-27T19:01:55.994" v="48" actId="164"/>
          <ac:grpSpMkLst>
            <pc:docMk/>
            <pc:sldMk cId="2008480376" sldId="4082"/>
            <ac:grpSpMk id="2" creationId="{536B3B97-915A-F387-00EA-4ADAAA81C2B9}"/>
          </ac:grpSpMkLst>
        </pc:grpChg>
        <pc:grpChg chg="add mod">
          <ac:chgData name="Smith, Christopher" userId="55859027-47ff-4ec1-a263-656b30aeb6f0" providerId="ADAL" clId="{76370376-093F-4F5B-9B2F-704C5C9A128B}" dt="2022-07-27T19:01:55.994" v="48" actId="164"/>
          <ac:grpSpMkLst>
            <pc:docMk/>
            <pc:sldMk cId="2008480376" sldId="4082"/>
            <ac:grpSpMk id="3" creationId="{70D3B491-EFD0-B481-DE06-B93E162305A3}"/>
          </ac:grpSpMkLst>
        </pc:grpChg>
        <pc:picChg chg="mod">
          <ac:chgData name="Smith, Christopher" userId="55859027-47ff-4ec1-a263-656b30aeb6f0" providerId="ADAL" clId="{76370376-093F-4F5B-9B2F-704C5C9A128B}" dt="2022-07-27T19:01:50.176" v="47" actId="164"/>
          <ac:picMkLst>
            <pc:docMk/>
            <pc:sldMk cId="2008480376" sldId="4082"/>
            <ac:picMk id="61" creationId="{6AA5818A-B4CA-C706-EA68-7EF147DB9594}"/>
          </ac:picMkLst>
        </pc:picChg>
      </pc:sldChg>
      <pc:sldChg chg="modAnim">
        <pc:chgData name="Smith, Christopher" userId="55859027-47ff-4ec1-a263-656b30aeb6f0" providerId="ADAL" clId="{76370376-093F-4F5B-9B2F-704C5C9A128B}" dt="2022-07-27T17:55:12.818" v="1"/>
        <pc:sldMkLst>
          <pc:docMk/>
          <pc:sldMk cId="3915874175" sldId="4087"/>
        </pc:sldMkLst>
      </pc:sldChg>
      <pc:sldChg chg="modAnim modNotesTx">
        <pc:chgData name="Smith, Christopher" userId="55859027-47ff-4ec1-a263-656b30aeb6f0" providerId="ADAL" clId="{76370376-093F-4F5B-9B2F-704C5C9A128B}" dt="2022-07-27T19:06:10.150" v="69" actId="6549"/>
        <pc:sldMkLst>
          <pc:docMk/>
          <pc:sldMk cId="1524461815" sldId="4089"/>
        </pc:sldMkLst>
      </pc:sldChg>
      <pc:sldChg chg="new del">
        <pc:chgData name="Smith, Christopher" userId="55859027-47ff-4ec1-a263-656b30aeb6f0" providerId="ADAL" clId="{76370376-093F-4F5B-9B2F-704C5C9A128B}" dt="2022-08-23T15:30:16.605" v="82" actId="680"/>
        <pc:sldMkLst>
          <pc:docMk/>
          <pc:sldMk cId="919292852" sldId="4091"/>
        </pc:sldMkLst>
      </pc:sldChg>
    </pc:docChg>
  </pc:docChgLst>
  <pc:docChgLst>
    <pc:chgData name="Smith, Christopher" userId="55859027-47ff-4ec1-a263-656b30aeb6f0" providerId="ADAL" clId="{5DC46CDE-B79A-48E7-A54D-48E845E36A33}"/>
    <pc:docChg chg="modSld">
      <pc:chgData name="Smith, Christopher" userId="55859027-47ff-4ec1-a263-656b30aeb6f0" providerId="ADAL" clId="{5DC46CDE-B79A-48E7-A54D-48E845E36A33}" dt="2024-04-24T15:57:21.147" v="156" actId="20577"/>
      <pc:docMkLst>
        <pc:docMk/>
      </pc:docMkLst>
      <pc:sldChg chg="modSp mod">
        <pc:chgData name="Smith, Christopher" userId="55859027-47ff-4ec1-a263-656b30aeb6f0" providerId="ADAL" clId="{5DC46CDE-B79A-48E7-A54D-48E845E36A33}" dt="2024-04-24T15:57:21.147" v="156" actId="20577"/>
        <pc:sldMkLst>
          <pc:docMk/>
          <pc:sldMk cId="2008480376" sldId="4082"/>
        </pc:sldMkLst>
        <pc:spChg chg="mod">
          <ac:chgData name="Smith, Christopher" userId="55859027-47ff-4ec1-a263-656b30aeb6f0" providerId="ADAL" clId="{5DC46CDE-B79A-48E7-A54D-48E845E36A33}" dt="2024-04-24T15:57:21.147" v="156" actId="20577"/>
          <ac:spMkLst>
            <pc:docMk/>
            <pc:sldMk cId="2008480376" sldId="4082"/>
            <ac:spMk id="51" creationId="{B0762FEE-9858-EDDE-7AA6-EB1803A84E68}"/>
          </ac:spMkLst>
        </pc:spChg>
        <pc:spChg chg="mod">
          <ac:chgData name="Smith, Christopher" userId="55859027-47ff-4ec1-a263-656b30aeb6f0" providerId="ADAL" clId="{5DC46CDE-B79A-48E7-A54D-48E845E36A33}" dt="2024-04-24T15:55:05.314" v="26" actId="20577"/>
          <ac:spMkLst>
            <pc:docMk/>
            <pc:sldMk cId="2008480376" sldId="4082"/>
            <ac:spMk id="53" creationId="{9D551CC6-A002-3EC3-49C6-86B2C98AC19B}"/>
          </ac:spMkLst>
        </pc:spChg>
        <pc:spChg chg="mod">
          <ac:chgData name="Smith, Christopher" userId="55859027-47ff-4ec1-a263-656b30aeb6f0" providerId="ADAL" clId="{5DC46CDE-B79A-48E7-A54D-48E845E36A33}" dt="2024-04-24T15:56:12.511" v="122" actId="20577"/>
          <ac:spMkLst>
            <pc:docMk/>
            <pc:sldMk cId="2008480376" sldId="4082"/>
            <ac:spMk id="54" creationId="{ABE99292-40CA-F3D3-20FA-08B8C689DC40}"/>
          </ac:spMkLst>
        </pc:spChg>
      </pc:sldChg>
    </pc:docChg>
  </pc:docChgLst>
  <pc:docChgLst>
    <pc:chgData name="Smith, Christopher" userId="55859027-47ff-4ec1-a263-656b30aeb6f0" providerId="ADAL" clId="{FFD02C68-1389-41AF-AF02-5FA33E7CF1A7}"/>
    <pc:docChg chg="modSld">
      <pc:chgData name="Smith, Christopher" userId="55859027-47ff-4ec1-a263-656b30aeb6f0" providerId="ADAL" clId="{FFD02C68-1389-41AF-AF02-5FA33E7CF1A7}" dt="2022-11-17T18:27:29.329" v="0" actId="208"/>
      <pc:docMkLst>
        <pc:docMk/>
      </pc:docMkLst>
      <pc:sldChg chg="modSp mod">
        <pc:chgData name="Smith, Christopher" userId="55859027-47ff-4ec1-a263-656b30aeb6f0" providerId="ADAL" clId="{FFD02C68-1389-41AF-AF02-5FA33E7CF1A7}" dt="2022-11-17T18:27:29.329" v="0" actId="208"/>
        <pc:sldMkLst>
          <pc:docMk/>
          <pc:sldMk cId="2008480376" sldId="4082"/>
        </pc:sldMkLst>
        <pc:spChg chg="mod">
          <ac:chgData name="Smith, Christopher" userId="55859027-47ff-4ec1-a263-656b30aeb6f0" providerId="ADAL" clId="{FFD02C68-1389-41AF-AF02-5FA33E7CF1A7}" dt="2022-11-17T18:27:29.329" v="0" actId="208"/>
          <ac:spMkLst>
            <pc:docMk/>
            <pc:sldMk cId="2008480376" sldId="4082"/>
            <ac:spMk id="42" creationId="{5235B0A9-535A-2EA5-E414-1412A0528638}"/>
          </ac:spMkLst>
        </pc:spChg>
        <pc:spChg chg="mod">
          <ac:chgData name="Smith, Christopher" userId="55859027-47ff-4ec1-a263-656b30aeb6f0" providerId="ADAL" clId="{FFD02C68-1389-41AF-AF02-5FA33E7CF1A7}" dt="2022-11-17T18:27:29.329" v="0" actId="208"/>
          <ac:spMkLst>
            <pc:docMk/>
            <pc:sldMk cId="2008480376" sldId="4082"/>
            <ac:spMk id="55" creationId="{94824388-1A5E-B8DD-0349-3A8D939B0871}"/>
          </ac:spMkLst>
        </pc:spChg>
        <pc:spChg chg="mod">
          <ac:chgData name="Smith, Christopher" userId="55859027-47ff-4ec1-a263-656b30aeb6f0" providerId="ADAL" clId="{FFD02C68-1389-41AF-AF02-5FA33E7CF1A7}" dt="2022-11-17T18:27:29.329" v="0" actId="208"/>
          <ac:spMkLst>
            <pc:docMk/>
            <pc:sldMk cId="2008480376" sldId="4082"/>
            <ac:spMk id="56" creationId="{6D63248E-C74F-D553-3B6E-9DC6F798EDB3}"/>
          </ac:spMkLst>
        </pc:spChg>
        <pc:picChg chg="mod">
          <ac:chgData name="Smith, Christopher" userId="55859027-47ff-4ec1-a263-656b30aeb6f0" providerId="ADAL" clId="{FFD02C68-1389-41AF-AF02-5FA33E7CF1A7}" dt="2022-11-17T18:27:29.329" v="0" actId="208"/>
          <ac:picMkLst>
            <pc:docMk/>
            <pc:sldMk cId="2008480376" sldId="4082"/>
            <ac:picMk id="61" creationId="{6AA5818A-B4CA-C706-EA68-7EF147DB9594}"/>
          </ac:picMkLst>
        </pc:picChg>
      </pc:sldChg>
    </pc:docChg>
  </pc:docChgLst>
  <pc:docChgLst>
    <pc:chgData name="Smith, Christopher" userId="55859027-47ff-4ec1-a263-656b30aeb6f0" providerId="ADAL" clId="{667C71FA-9848-485B-AB9A-13C11D4A7E61}"/>
    <pc:docChg chg="custSel modSld">
      <pc:chgData name="Smith, Christopher" userId="55859027-47ff-4ec1-a263-656b30aeb6f0" providerId="ADAL" clId="{667C71FA-9848-485B-AB9A-13C11D4A7E61}" dt="2023-08-04T18:16:54.008" v="131" actId="20577"/>
      <pc:docMkLst>
        <pc:docMk/>
      </pc:docMkLst>
      <pc:sldChg chg="delSp modSp mod modAnim">
        <pc:chgData name="Smith, Christopher" userId="55859027-47ff-4ec1-a263-656b30aeb6f0" providerId="ADAL" clId="{667C71FA-9848-485B-AB9A-13C11D4A7E61}" dt="2023-08-04T18:16:54.008" v="131" actId="20577"/>
        <pc:sldMkLst>
          <pc:docMk/>
          <pc:sldMk cId="2008480376" sldId="4082"/>
        </pc:sldMkLst>
        <pc:spChg chg="mod">
          <ac:chgData name="Smith, Christopher" userId="55859027-47ff-4ec1-a263-656b30aeb6f0" providerId="ADAL" clId="{667C71FA-9848-485B-AB9A-13C11D4A7E61}" dt="2023-08-04T18:16:54.008" v="131" actId="20577"/>
          <ac:spMkLst>
            <pc:docMk/>
            <pc:sldMk cId="2008480376" sldId="4082"/>
            <ac:spMk id="4" creationId="{DC135820-13E1-4625-BB68-1A2C5B8FC7BD}"/>
          </ac:spMkLst>
        </pc:spChg>
        <pc:spChg chg="mod">
          <ac:chgData name="Smith, Christopher" userId="55859027-47ff-4ec1-a263-656b30aeb6f0" providerId="ADAL" clId="{667C71FA-9848-485B-AB9A-13C11D4A7E61}" dt="2023-08-04T18:16:40.292" v="120" actId="1035"/>
          <ac:spMkLst>
            <pc:docMk/>
            <pc:sldMk cId="2008480376" sldId="4082"/>
            <ac:spMk id="5" creationId="{17DB3A94-2FA2-4836-9BAD-D8668B266769}"/>
          </ac:spMkLst>
        </pc:spChg>
        <pc:spChg chg="mod">
          <ac:chgData name="Smith, Christopher" userId="55859027-47ff-4ec1-a263-656b30aeb6f0" providerId="ADAL" clId="{667C71FA-9848-485B-AB9A-13C11D4A7E61}" dt="2023-08-04T18:16:18.858" v="107" actId="165"/>
          <ac:spMkLst>
            <pc:docMk/>
            <pc:sldMk cId="2008480376" sldId="4082"/>
            <ac:spMk id="42" creationId="{5235B0A9-535A-2EA5-E414-1412A0528638}"/>
          </ac:spMkLst>
        </pc:spChg>
        <pc:spChg chg="mod">
          <ac:chgData name="Smith, Christopher" userId="55859027-47ff-4ec1-a263-656b30aeb6f0" providerId="ADAL" clId="{667C71FA-9848-485B-AB9A-13C11D4A7E61}" dt="2023-08-04T18:15:57.713" v="106" actId="20577"/>
          <ac:spMkLst>
            <pc:docMk/>
            <pc:sldMk cId="2008480376" sldId="4082"/>
            <ac:spMk id="51" creationId="{B0762FEE-9858-EDDE-7AA6-EB1803A84E68}"/>
          </ac:spMkLst>
        </pc:spChg>
        <pc:spChg chg="mod topLvl">
          <ac:chgData name="Smith, Christopher" userId="55859027-47ff-4ec1-a263-656b30aeb6f0" providerId="ADAL" clId="{667C71FA-9848-485B-AB9A-13C11D4A7E61}" dt="2023-08-04T18:16:26.384" v="108" actId="2085"/>
          <ac:spMkLst>
            <pc:docMk/>
            <pc:sldMk cId="2008480376" sldId="4082"/>
            <ac:spMk id="55" creationId="{94824388-1A5E-B8DD-0349-3A8D939B0871}"/>
          </ac:spMkLst>
        </pc:spChg>
        <pc:spChg chg="mod topLvl">
          <ac:chgData name="Smith, Christopher" userId="55859027-47ff-4ec1-a263-656b30aeb6f0" providerId="ADAL" clId="{667C71FA-9848-485B-AB9A-13C11D4A7E61}" dt="2023-08-04T18:16:26.384" v="108" actId="2085"/>
          <ac:spMkLst>
            <pc:docMk/>
            <pc:sldMk cId="2008480376" sldId="4082"/>
            <ac:spMk id="56" creationId="{6D63248E-C74F-D553-3B6E-9DC6F798EDB3}"/>
          </ac:spMkLst>
        </pc:spChg>
        <pc:grpChg chg="mod topLvl">
          <ac:chgData name="Smith, Christopher" userId="55859027-47ff-4ec1-a263-656b30aeb6f0" providerId="ADAL" clId="{667C71FA-9848-485B-AB9A-13C11D4A7E61}" dt="2023-08-04T18:16:18.858" v="107" actId="165"/>
          <ac:grpSpMkLst>
            <pc:docMk/>
            <pc:sldMk cId="2008480376" sldId="4082"/>
            <ac:grpSpMk id="2" creationId="{536B3B97-915A-F387-00EA-4ADAAA81C2B9}"/>
          </ac:grpSpMkLst>
        </pc:grpChg>
        <pc:grpChg chg="del">
          <ac:chgData name="Smith, Christopher" userId="55859027-47ff-4ec1-a263-656b30aeb6f0" providerId="ADAL" clId="{667C71FA-9848-485B-AB9A-13C11D4A7E61}" dt="2023-08-04T18:16:18.858" v="107" actId="165"/>
          <ac:grpSpMkLst>
            <pc:docMk/>
            <pc:sldMk cId="2008480376" sldId="4082"/>
            <ac:grpSpMk id="3" creationId="{70D3B491-EFD0-B481-DE06-B93E162305A3}"/>
          </ac:grpSpMkLst>
        </pc:grpChg>
        <pc:picChg chg="mod">
          <ac:chgData name="Smith, Christopher" userId="55859027-47ff-4ec1-a263-656b30aeb6f0" providerId="ADAL" clId="{667C71FA-9848-485B-AB9A-13C11D4A7E61}" dt="2023-08-04T18:16:18.858" v="107" actId="165"/>
          <ac:picMkLst>
            <pc:docMk/>
            <pc:sldMk cId="2008480376" sldId="4082"/>
            <ac:picMk id="61" creationId="{6AA5818A-B4CA-C706-EA68-7EF147DB959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4/24/2024</a:t>
            </a:fld>
            <a:endParaRPr lang="en-US" dirty="0"/>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dirty="0"/>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2.jpg>
</file>

<file path=ppt/media/image13.png>
</file>

<file path=ppt/media/image14.png>
</file>

<file path=ppt/media/image15.png>
</file>

<file path=ppt/media/image16.sv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4.jpeg>
</file>

<file path=ppt/media/image5.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4/24/2024</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dirty="0"/>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dirty="0"/>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the opportunity to discuss CCDPH’s plans</a:t>
            </a:r>
          </a:p>
        </p:txBody>
      </p:sp>
      <p:sp>
        <p:nvSpPr>
          <p:cNvPr id="4" name="Slide Number Placeholder 3"/>
          <p:cNvSpPr>
            <a:spLocks noGrp="1"/>
          </p:cNvSpPr>
          <p:nvPr>
            <p:ph type="sldNum" sz="quarter" idx="10"/>
          </p:nvPr>
        </p:nvSpPr>
        <p:spPr/>
        <p:txBody>
          <a:bodyPr/>
          <a:lstStyle/>
          <a:p>
            <a:fld id="{E1D209D8-2081-EE4D-ADE6-5E53B17BEEF5}" type="slidenum">
              <a:rPr lang="en-US" smtClean="0"/>
              <a:t>1</a:t>
            </a:fld>
            <a:endParaRPr lang="en-US"/>
          </a:p>
        </p:txBody>
      </p:sp>
    </p:spTree>
    <p:extLst>
      <p:ext uri="{BB962C8B-B14F-4D97-AF65-F5344CB8AC3E}">
        <p14:creationId xmlns:p14="http://schemas.microsoft.com/office/powerpoint/2010/main" val="167682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Cook County Department of Public Health’s Epidemiology Unit is leading an effort to design and deploy an online health atlas for suburban Cook County. We envision the atlas to be a platform for sharing a wealth of information to improve health awareness and decision-making. We are consulting with public health experts, working with other units within the department and reaching out to community members to identify what data to include.</a:t>
            </a:r>
          </a:p>
          <a:p>
            <a:endParaRPr lang="en-US" dirty="0"/>
          </a:p>
          <a:p>
            <a:r>
              <a:rPr lang="en-US"/>
              <a:t>In </a:t>
            </a:r>
            <a:r>
              <a:rPr lang="en-US" dirty="0"/>
              <a:t>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5</a:t>
            </a:fld>
            <a:endParaRPr lang="en-US"/>
          </a:p>
        </p:txBody>
      </p:sp>
    </p:spTree>
    <p:extLst>
      <p:ext uri="{BB962C8B-B14F-4D97-AF65-F5344CB8AC3E}">
        <p14:creationId xmlns:p14="http://schemas.microsoft.com/office/powerpoint/2010/main" val="2717953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a:p>
        </p:txBody>
      </p:sp>
    </p:spTree>
    <p:extLst>
      <p:ext uri="{BB962C8B-B14F-4D97-AF65-F5344CB8AC3E}">
        <p14:creationId xmlns:p14="http://schemas.microsoft.com/office/powerpoint/2010/main" val="1909080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Cook County Department of Public Health’s Epidemiology Unit is leading an effort to design and deploy an online health atlas for suburban Cook County. We envision the atlas to be a platform for sharing a wealth of information to improve health awareness and decision-making. We are consulting with public health experts, working with other units within the department and reaching out to community members to identify what data to include.</a:t>
            </a:r>
          </a:p>
          <a:p>
            <a:endParaRPr lang="en-US" dirty="0"/>
          </a:p>
          <a:p>
            <a:endParaRPr lang="en-US" dirty="0"/>
          </a:p>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7</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8</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erriweather"/>
              </a:rPr>
              <a:t>CCDPH is one of 107 grant recipients. </a:t>
            </a:r>
          </a:p>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10</a:t>
            </a:fld>
            <a:endParaRPr lang="en-US" dirty="0"/>
          </a:p>
        </p:txBody>
      </p:sp>
    </p:spTree>
    <p:extLst>
      <p:ext uri="{BB962C8B-B14F-4D97-AF65-F5344CB8AC3E}">
        <p14:creationId xmlns:p14="http://schemas.microsoft.com/office/powerpoint/2010/main" val="3499779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924572" y="2290398"/>
            <a:ext cx="4342856" cy="1219565"/>
          </a:xfrm>
        </p:spPr>
        <p:txBody>
          <a:bodyPr anchor="b"/>
          <a:lstStyle>
            <a:lvl1pPr algn="ctr">
              <a:defRPr sz="8000"/>
            </a:lvl1pPr>
          </a:lstStyle>
          <a:p>
            <a:r>
              <a:rPr lang="en-US" dirty="0"/>
              <a:t>Main Title</a:t>
            </a:r>
          </a:p>
        </p:txBody>
      </p:sp>
      <p:sp>
        <p:nvSpPr>
          <p:cNvPr id="3" name="Subtitle 2"/>
          <p:cNvSpPr>
            <a:spLocks noGrp="1"/>
          </p:cNvSpPr>
          <p:nvPr>
            <p:ph type="subTitle" idx="1" hasCustomPrompt="1"/>
          </p:nvPr>
        </p:nvSpPr>
        <p:spPr>
          <a:xfrm>
            <a:off x="1303867" y="3602038"/>
            <a:ext cx="9584266" cy="599588"/>
          </a:xfrm>
        </p:spPr>
        <p:txBody>
          <a:bodyPr vert="horz" wrap="square" lIns="91440" tIns="45720" rIns="91440" bIns="45720" rtlCol="0">
            <a:spAutoFit/>
          </a:bodyPr>
          <a:lstStyle>
            <a:lvl1pPr marL="0" indent="0" algn="ctr">
              <a:buNone/>
              <a:defRPr lang="en-US" sz="3600" dirty="0">
                <a:solidFill>
                  <a:srgbClr val="21B6C1"/>
                </a:solidFill>
                <a:latin typeface="brandon_grotesquebold" panose="020B0604020202020204" charset="0"/>
              </a:defRPr>
            </a:lvl1pPr>
          </a:lstStyle>
          <a:p>
            <a:pPr lvl="0"/>
            <a:r>
              <a:rPr lang="en-US" dirty="0"/>
              <a:t>Subtitles</a:t>
            </a:r>
          </a:p>
        </p:txBody>
      </p:sp>
      <p:sp>
        <p:nvSpPr>
          <p:cNvPr id="4" name="Date Placeholder 3"/>
          <p:cNvSpPr>
            <a:spLocks noGrp="1"/>
          </p:cNvSpPr>
          <p:nvPr>
            <p:ph type="dt" sz="half" idx="10"/>
          </p:nvPr>
        </p:nvSpPr>
        <p:spPr/>
        <p:txBody>
          <a:bodyPr/>
          <a:lstStyle/>
          <a:p>
            <a:fld id="{89C42E98-4098-476D-9833-F58CE30DB6F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251626041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none" baseline="0">
                <a:solidFill>
                  <a:schemeClr val="accent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4060238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duct title w 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3882572"/>
            <a:ext cx="10972800" cy="2061029"/>
          </a:xfrm>
        </p:spPr>
        <p:txBody>
          <a:bodyPr anchor="t"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1219200"/>
            <a:ext cx="10972800" cy="2489200"/>
          </a:xfrm>
        </p:spPr>
        <p:txBody>
          <a:bodyPr anchor="b"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764922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actsheet 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1647372"/>
            <a:ext cx="10972800" cy="1400629"/>
          </a:xfrm>
        </p:spPr>
        <p:txBody>
          <a:bodyPr anchor="b"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3258457"/>
            <a:ext cx="10972800" cy="2786744"/>
          </a:xfrm>
        </p:spPr>
        <p:txBody>
          <a:bodyPr anchor="t"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148901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all" baseline="0">
                <a:solidFill>
                  <a:srgbClr val="00407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9813307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5872207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w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10212978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00407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692359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1523895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1535113"/>
            <a:ext cx="5386917"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9" name="Slide Number Placeholder 8"/>
          <p:cNvSpPr>
            <a:spLocks noGrp="1"/>
          </p:cNvSpPr>
          <p:nvPr>
            <p:ph type="sldNum" sz="quarter" idx="12"/>
          </p:nvPr>
        </p:nvSpPr>
        <p:spPr/>
        <p:txBody>
          <a:bodyPr/>
          <a:lstStyle/>
          <a:p>
            <a:fld id="{33FE9A43-5DDE-E643-974E-97AF5E266401}" type="slidenum">
              <a:rPr lang="en-US" smtClean="0"/>
              <a:t>‹#›</a:t>
            </a:fld>
            <a:endParaRPr lang="en-US"/>
          </a:p>
        </p:txBody>
      </p:sp>
      <p:sp>
        <p:nvSpPr>
          <p:cNvPr id="10" name="Text Placeholder 7"/>
          <p:cNvSpPr>
            <a:spLocks noGrp="1"/>
          </p:cNvSpPr>
          <p:nvPr>
            <p:ph type="body" sz="quarter" idx="13"/>
          </p:nvPr>
        </p:nvSpPr>
        <p:spPr>
          <a:xfrm>
            <a:off x="609599" y="1"/>
            <a:ext cx="9826271" cy="798513"/>
          </a:xfrm>
        </p:spPr>
        <p:txBody>
          <a:bodyPr wrap="none" lIns="0" tIns="0" rIns="0" bIns="0" anchor="ctr" anchorCtr="0">
            <a:noAutofit/>
          </a:bodyPr>
          <a:lstStyle>
            <a:lvl1pPr marL="0" indent="0">
              <a:buFontTx/>
              <a:buNone/>
              <a:defRPr sz="2400" cap="all">
                <a:solidFill>
                  <a:schemeClr val="accent5">
                    <a:lumMod val="40000"/>
                    <a:lumOff val="60000"/>
                  </a:schemeClr>
                </a:solidFill>
              </a:defRPr>
            </a:lvl1pPr>
          </a:lstStyle>
          <a:p>
            <a:pPr lvl="0"/>
            <a:r>
              <a:rPr lang="en-US" dirty="0"/>
              <a:t>Click to edit Master text styles</a:t>
            </a:r>
          </a:p>
        </p:txBody>
      </p:sp>
    </p:spTree>
    <p:extLst>
      <p:ext uri="{BB962C8B-B14F-4D97-AF65-F5344CB8AC3E}">
        <p14:creationId xmlns:p14="http://schemas.microsoft.com/office/powerpoint/2010/main" val="12820094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endParaRPr lang="en-US"/>
          </a:p>
        </p:txBody>
      </p:sp>
      <p:sp>
        <p:nvSpPr>
          <p:cNvPr id="5" name="Slide Number Placeholder 4"/>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990215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Content Placeholder 2"/>
          <p:cNvSpPr>
            <a:spLocks noGrp="1"/>
          </p:cNvSpPr>
          <p:nvPr>
            <p:ph idx="1" hasCustomPrompt="1"/>
          </p:nvPr>
        </p:nvSpPr>
        <p:spPr>
          <a:xfrm>
            <a:off x="838200" y="1699681"/>
            <a:ext cx="10515600" cy="627351"/>
          </a:xfrm>
        </p:spPr>
        <p:txBody>
          <a:bodyPr vert="horz" lIns="91440" tIns="45720" rIns="91440" bIns="45720" rtlCol="0">
            <a:spAutoFit/>
          </a:bodyPr>
          <a:lstStyle>
            <a:lvl1pPr>
              <a:defRPr lang="en-US" sz="1800" b="0" i="0" dirty="0" smtClean="0">
                <a:latin typeface="Georgia" panose="02040502050405020303" pitchFamily="18" charset="0"/>
              </a:defRPr>
            </a:lvl1pPr>
            <a:lvl2pPr>
              <a:defRPr lang="en-US" sz="1600" b="0" i="0" baseline="0" dirty="0">
                <a:latin typeface="Georgia" panose="02040502050405020303" pitchFamily="18" charset="0"/>
              </a:defRPr>
            </a:lvl2pPr>
          </a:lstStyle>
          <a:p>
            <a:pPr marL="0" lvl="0" indent="0">
              <a:buFontTx/>
              <a:buNone/>
            </a:pPr>
            <a:r>
              <a:rPr lang="en-US" dirty="0"/>
              <a:t>Edit Master text styles</a:t>
            </a:r>
          </a:p>
          <a:p>
            <a:pPr lvl="1">
              <a:buClr>
                <a:srgbClr val="21B6C1"/>
              </a:buClr>
            </a:pPr>
            <a:r>
              <a:rPr lang="en-US" dirty="0"/>
              <a:t>Second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pic>
        <p:nvPicPr>
          <p:cNvPr id="7" name="Picture 6">
            <a:extLst>
              <a:ext uri="{FF2B5EF4-FFF2-40B4-BE49-F238E27FC236}">
                <a16:creationId xmlns:a16="http://schemas.microsoft.com/office/drawing/2014/main" id="{1A087746-E11E-6F4B-816B-3AE4E3AB7A52}"/>
              </a:ext>
            </a:extLst>
          </p:cNvPr>
          <p:cNvPicPr>
            <a:picLocks noChangeAspect="1"/>
          </p:cNvPicPr>
          <p:nvPr userDrawn="1"/>
        </p:nvPicPr>
        <p:blipFill>
          <a:blip r:embed="rId2"/>
          <a:stretch>
            <a:fillRect/>
          </a:stretch>
        </p:blipFill>
        <p:spPr>
          <a:xfrm>
            <a:off x="838200" y="6422541"/>
            <a:ext cx="3425657" cy="232741"/>
          </a:xfrm>
          <a:prstGeom prst="rect">
            <a:avLst/>
          </a:prstGeom>
        </p:spPr>
      </p:pic>
    </p:spTree>
    <p:extLst>
      <p:ext uri="{BB962C8B-B14F-4D97-AF65-F5344CB8AC3E}">
        <p14:creationId xmlns:p14="http://schemas.microsoft.com/office/powerpoint/2010/main" val="425876232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4" name="Slide Number Placeholder 3"/>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6082486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1" y="1502228"/>
            <a:ext cx="4011084" cy="783772"/>
          </a:xfrm>
        </p:spPr>
        <p:txBody>
          <a:bodyPr lIns="0" tIns="0" rIns="0" bIns="0" anchor="b"/>
          <a:lstStyle>
            <a:lvl1pPr algn="l">
              <a:defRPr sz="2000" b="1">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766733" y="1502229"/>
            <a:ext cx="6815667" cy="46239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2380344"/>
            <a:ext cx="4011084" cy="3745820"/>
          </a:xfrm>
        </p:spPr>
        <p:txBody>
          <a:bodyPr lIns="0" tIns="0" rIns="0" bIns="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38154867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ullets next to p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1531258"/>
            <a:ext cx="5418667" cy="950686"/>
          </a:xfrm>
        </p:spPr>
        <p:txBody>
          <a:bodyPr lIns="0" tIns="0" rIns="0" bIns="0" anchor="t" anchorCtr="0">
            <a:noAutofit/>
          </a:bodyPr>
          <a:lstStyle>
            <a:lvl1pPr algn="l">
              <a:defRPr sz="2800" b="1"/>
            </a:lvl1pPr>
          </a:lstStyle>
          <a:p>
            <a:r>
              <a:rPr lang="en-US" dirty="0"/>
              <a:t>Click to edit Master title style</a:t>
            </a:r>
          </a:p>
        </p:txBody>
      </p:sp>
      <p:sp>
        <p:nvSpPr>
          <p:cNvPr id="3" name="Content Placeholder 2"/>
          <p:cNvSpPr>
            <a:spLocks noGrp="1"/>
          </p:cNvSpPr>
          <p:nvPr>
            <p:ph idx="1"/>
          </p:nvPr>
        </p:nvSpPr>
        <p:spPr>
          <a:xfrm>
            <a:off x="6241142" y="1531257"/>
            <a:ext cx="5341257" cy="459490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09600" y="2569029"/>
            <a:ext cx="5418667" cy="3504746"/>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65452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s next to pag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76603" y="1451428"/>
            <a:ext cx="5418667" cy="783772"/>
          </a:xfrm>
        </p:spPr>
        <p:txBody>
          <a:bodyPr lIns="0" tIns="0" rIns="0" bIns="0" anchor="t" anchorCtr="0">
            <a:noAutofit/>
          </a:bodyPr>
          <a:lstStyle>
            <a:lvl1pPr algn="l">
              <a:defRPr sz="2800" b="1">
                <a:solidFill>
                  <a:srgbClr val="0077A0"/>
                </a:solidFill>
              </a:defRPr>
            </a:lvl1pPr>
          </a:lstStyle>
          <a:p>
            <a:r>
              <a:rPr lang="en-US" dirty="0"/>
              <a:t>Click to edit Master title style</a:t>
            </a:r>
          </a:p>
        </p:txBody>
      </p:sp>
      <p:sp>
        <p:nvSpPr>
          <p:cNvPr id="3" name="Content Placeholder 2"/>
          <p:cNvSpPr>
            <a:spLocks noGrp="1"/>
          </p:cNvSpPr>
          <p:nvPr>
            <p:ph idx="1"/>
          </p:nvPr>
        </p:nvSpPr>
        <p:spPr>
          <a:xfrm>
            <a:off x="609601" y="1458687"/>
            <a:ext cx="5341257" cy="466747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376603" y="2460172"/>
            <a:ext cx="5418667" cy="3613603"/>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405773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971143"/>
            <a:ext cx="7315200" cy="39619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480457"/>
            <a:ext cx="7315200" cy="342537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2500744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Date Placeholder 2"/>
          <p:cNvSpPr>
            <a:spLocks noGrp="1"/>
          </p:cNvSpPr>
          <p:nvPr>
            <p:ph type="dt" sz="half" idx="10"/>
          </p:nvPr>
        </p:nvSpPr>
        <p:spPr/>
        <p:txBody>
          <a:bodyPr/>
          <a:lstStyle/>
          <a:p>
            <a:fld id="{89C42E98-4098-476D-9833-F58CE30DB6F9}" type="datetimeFigureOut">
              <a:rPr lang="en-US" smtClean="0"/>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3C01B4FD-99C9-F74B-94DE-03D99522A380}"/>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C16E18A3-441B-AC46-92C3-4C3F4924C372}"/>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15074332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BF6B683-8991-A548-BE9F-632DA08AC456}"/>
              </a:ext>
            </a:extLst>
          </p:cNvPr>
          <p:cNvSpPr/>
          <p:nvPr userDrawn="1"/>
        </p:nvSpPr>
        <p:spPr>
          <a:xfrm>
            <a:off x="694586" y="6181344"/>
            <a:ext cx="4688541" cy="6583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89C42E98-4098-476D-9833-F58CE30DB6F9}" type="datetimeFigureOut">
              <a:rPr lang="en-US" smtClean="0"/>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B4C66670-50C1-924E-BD67-8081A34E92F7}"/>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796FF6CC-F7C2-EC4B-944D-859BEB13709F}"/>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5817092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192701" y="6356350"/>
            <a:ext cx="2743200" cy="365125"/>
          </a:xfrm>
        </p:spPr>
        <p:txBody>
          <a:bodyPr/>
          <a:lstStyle/>
          <a:p>
            <a:fld id="{89C42E98-4098-476D-9833-F58CE30DB6F9}" type="datetimeFigureOut">
              <a:rPr lang="en-US" smtClean="0"/>
              <a:t>4/24/2024</a:t>
            </a:fld>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18134770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pic>
        <p:nvPicPr>
          <p:cNvPr id="14" name="Picture 13">
            <a:extLst>
              <a:ext uri="{FF2B5EF4-FFF2-40B4-BE49-F238E27FC236}">
                <a16:creationId xmlns:a16="http://schemas.microsoft.com/office/drawing/2014/main" id="{55FE840C-19DD-B740-AAF8-35A653510AC3}"/>
              </a:ext>
            </a:extLst>
          </p:cNvPr>
          <p:cNvPicPr>
            <a:picLocks noChangeAspect="1"/>
          </p:cNvPicPr>
          <p:nvPr userDrawn="1"/>
        </p:nvPicPr>
        <p:blipFill>
          <a:blip r:embed="rId4"/>
          <a:stretch>
            <a:fillRect/>
          </a:stretch>
        </p:blipFill>
        <p:spPr>
          <a:xfrm>
            <a:off x="7528367" y="6237346"/>
            <a:ext cx="3425657" cy="232741"/>
          </a:xfrm>
          <a:prstGeom prst="rect">
            <a:avLst/>
          </a:prstGeom>
        </p:spPr>
      </p:pic>
      <p:pic>
        <p:nvPicPr>
          <p:cNvPr id="18" name="Picture 17" descr="A picture containing text, sign&#10;&#10;Description automatically generated">
            <a:extLst>
              <a:ext uri="{FF2B5EF4-FFF2-40B4-BE49-F238E27FC236}">
                <a16:creationId xmlns:a16="http://schemas.microsoft.com/office/drawing/2014/main" id="{FDDB6453-7E0A-F94F-BCB0-FD76DF1DE7F3}"/>
              </a:ext>
            </a:extLst>
          </p:cNvPr>
          <p:cNvPicPr>
            <a:picLocks noChangeAspect="1"/>
          </p:cNvPicPr>
          <p:nvPr userDrawn="1"/>
        </p:nvPicPr>
        <p:blipFill>
          <a:blip r:embed="rId5"/>
          <a:stretch>
            <a:fillRect/>
          </a:stretch>
        </p:blipFill>
        <p:spPr>
          <a:xfrm>
            <a:off x="11159433" y="6060369"/>
            <a:ext cx="769538" cy="586693"/>
          </a:xfrm>
          <a:prstGeom prst="rect">
            <a:avLst/>
          </a:prstGeom>
        </p:spPr>
      </p:pic>
    </p:spTree>
    <p:extLst>
      <p:ext uri="{BB962C8B-B14F-4D97-AF65-F5344CB8AC3E}">
        <p14:creationId xmlns:p14="http://schemas.microsoft.com/office/powerpoint/2010/main" val="323902824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108492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973044B-0795-E04A-804C-9575CD02621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1999" cy="6858000"/>
          </a:xfrm>
          <a:prstGeom prst="rect">
            <a:avLst/>
          </a:prstGeom>
        </p:spPr>
      </p:pic>
      <p:sp>
        <p:nvSpPr>
          <p:cNvPr id="2" name="Title 1">
            <a:extLst>
              <a:ext uri="{FF2B5EF4-FFF2-40B4-BE49-F238E27FC236}">
                <a16:creationId xmlns:a16="http://schemas.microsoft.com/office/drawing/2014/main" id="{DEAE6268-A9E1-9D4E-93C5-2E59F1780D2A}"/>
              </a:ext>
            </a:extLst>
          </p:cNvPr>
          <p:cNvSpPr>
            <a:spLocks noGrp="1"/>
          </p:cNvSpPr>
          <p:nvPr>
            <p:ph type="ctrTitle" hasCustomPrompt="1"/>
          </p:nvPr>
        </p:nvSpPr>
        <p:spPr>
          <a:xfrm>
            <a:off x="698977" y="1615326"/>
            <a:ext cx="7966604" cy="1635063"/>
          </a:xfrm>
          <a:blipFill dpi="0" rotWithShape="1">
            <a:blip r:embed="rId3" cstate="screen">
              <a:extLst>
                <a:ext uri="{28A0092B-C50C-407E-A947-70E740481C1C}">
                  <a14:useLocalDpi xmlns:a14="http://schemas.microsoft.com/office/drawing/2010/main"/>
                </a:ext>
              </a:extLst>
            </a:blip>
            <a:srcRect/>
            <a:tile tx="0" ty="0" sx="100000" sy="100000" flip="none" algn="tr"/>
          </a:blipFill>
        </p:spPr>
        <p:txBody>
          <a:bodyPr wrap="none" tIns="457200" rIns="640080" bIns="0" anchor="b" anchorCtr="0">
            <a:spAutoFit/>
          </a:bodyPr>
          <a:lstStyle>
            <a:lvl1pPr algn="l">
              <a:defRPr sz="8000" b="0" i="0">
                <a:solidFill>
                  <a:schemeClr val="bg1"/>
                </a:solidFill>
                <a:latin typeface="brandon_grotesquebold" panose="02000803000000000000" pitchFamily="2" charset="0"/>
              </a:defRPr>
            </a:lvl1pPr>
          </a:lstStyle>
          <a:p>
            <a:r>
              <a:rPr lang="en-US"/>
              <a:t>Presentation Title</a:t>
            </a:r>
          </a:p>
        </p:txBody>
      </p:sp>
      <p:pic>
        <p:nvPicPr>
          <p:cNvPr id="10" name="Picture 9">
            <a:extLst>
              <a:ext uri="{FF2B5EF4-FFF2-40B4-BE49-F238E27FC236}">
                <a16:creationId xmlns:a16="http://schemas.microsoft.com/office/drawing/2014/main" id="{7A5256D1-DF72-B642-A507-B419C0FE7A1B}"/>
              </a:ext>
            </a:extLst>
          </p:cNvPr>
          <p:cNvPicPr>
            <a:picLocks noChangeAspect="1"/>
          </p:cNvPicPr>
          <p:nvPr userDrawn="1"/>
        </p:nvPicPr>
        <p:blipFill>
          <a:blip r:embed="rId4"/>
          <a:stretch>
            <a:fillRect/>
          </a:stretch>
        </p:blipFill>
        <p:spPr>
          <a:xfrm>
            <a:off x="8449308" y="5817478"/>
            <a:ext cx="3323174" cy="722429"/>
          </a:xfrm>
          <a:prstGeom prst="rect">
            <a:avLst/>
          </a:prstGeom>
        </p:spPr>
      </p:pic>
      <p:sp>
        <p:nvSpPr>
          <p:cNvPr id="6" name="Text Placeholder 5">
            <a:extLst>
              <a:ext uri="{FF2B5EF4-FFF2-40B4-BE49-F238E27FC236}">
                <a16:creationId xmlns:a16="http://schemas.microsoft.com/office/drawing/2014/main" id="{C2F2843E-AE3D-40BB-9396-CF91AE8F6227}"/>
              </a:ext>
            </a:extLst>
          </p:cNvPr>
          <p:cNvSpPr>
            <a:spLocks noGrp="1"/>
          </p:cNvSpPr>
          <p:nvPr>
            <p:ph type="body" sz="quarter" idx="10" hasCustomPrompt="1"/>
          </p:nvPr>
        </p:nvSpPr>
        <p:spPr>
          <a:xfrm>
            <a:off x="698500" y="3339285"/>
            <a:ext cx="4504759" cy="655949"/>
          </a:xfrm>
        </p:spPr>
        <p:txBody>
          <a:bodyPr wrap="none">
            <a:spAutoFit/>
          </a:bodyPr>
          <a:lstStyle>
            <a:lvl1pPr marL="0" indent="0">
              <a:buNone/>
              <a:defRPr sz="4000">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a:t>Presentation Subtitle</a:t>
            </a:r>
          </a:p>
        </p:txBody>
      </p:sp>
      <p:sp>
        <p:nvSpPr>
          <p:cNvPr id="12" name="Text Placeholder 11">
            <a:extLst>
              <a:ext uri="{FF2B5EF4-FFF2-40B4-BE49-F238E27FC236}">
                <a16:creationId xmlns:a16="http://schemas.microsoft.com/office/drawing/2014/main" id="{3FC9F6FF-724C-4A23-95BF-E6CACDAE1656}"/>
              </a:ext>
            </a:extLst>
          </p:cNvPr>
          <p:cNvSpPr>
            <a:spLocks noGrp="1"/>
          </p:cNvSpPr>
          <p:nvPr>
            <p:ph type="body" sz="quarter" idx="11" hasCustomPrompt="1"/>
          </p:nvPr>
        </p:nvSpPr>
        <p:spPr>
          <a:xfrm>
            <a:off x="705874" y="4077321"/>
            <a:ext cx="2667718" cy="496996"/>
          </a:xfrm>
        </p:spPr>
        <p:txBody>
          <a:bodyPr wrap="none">
            <a:spAutoFit/>
          </a:bodyPr>
          <a:lstStyle>
            <a:lvl1pPr>
              <a:defRPr sz="2400">
                <a:solidFill>
                  <a:srgbClr val="F58573"/>
                </a:solidFill>
                <a:latin typeface="brandon_grotesquebold" panose="020B0604020202020204" charset="0"/>
              </a:defRPr>
            </a:lvl1pPr>
          </a:lstStyle>
          <a:p>
            <a:pPr lvl="0"/>
            <a:fld id="{E71C67EA-9613-1D40-AF5C-7EE487C47B65}" type="datetime4">
              <a:rPr lang="en-US" smtClean="0"/>
              <a:t>November 20, 2018</a:t>
            </a:fld>
            <a:endParaRPr lang="en-US"/>
          </a:p>
        </p:txBody>
      </p:sp>
    </p:spTree>
    <p:extLst>
      <p:ext uri="{BB962C8B-B14F-4D97-AF65-F5344CB8AC3E}">
        <p14:creationId xmlns:p14="http://schemas.microsoft.com/office/powerpoint/2010/main" val="3956386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image" Target="../media/image12.jpg"/><Relationship Id="rId2" Type="http://schemas.openxmlformats.org/officeDocument/2006/relationships/slideLayout" Target="../slideLayouts/slideLayout11.xml"/><Relationship Id="rId16" Type="http://schemas.openxmlformats.org/officeDocument/2006/relationships/theme" Target="../theme/theme2.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dirty="0"/>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dirty="0"/>
              <a:t>Edit Master text styles</a:t>
            </a:r>
          </a:p>
          <a:p>
            <a:pPr lvl="1">
              <a:buClr>
                <a:srgbClr val="21B6C1"/>
              </a:buClr>
            </a:pPr>
            <a:r>
              <a:rPr lang="en-US" dirty="0"/>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4/24/2024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11"/>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8" r:id="rId3"/>
    <p:sldLayoutId id="2147483779" r:id="rId4"/>
    <p:sldLayoutId id="2147483780" r:id="rId5"/>
    <p:sldLayoutId id="2147483653" r:id="rId6"/>
    <p:sldLayoutId id="2147483781" r:id="rId7"/>
    <p:sldLayoutId id="2147483804" r:id="rId8"/>
    <p:sldLayoutId id="2147483805" r:id="rId9"/>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7"/>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19316"/>
            <a:ext cx="10972800" cy="754743"/>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p:cNvSpPr>
            <a:spLocks noGrp="1"/>
          </p:cNvSpPr>
          <p:nvPr>
            <p:ph type="body" idx="1"/>
          </p:nvPr>
        </p:nvSpPr>
        <p:spPr>
          <a:xfrm>
            <a:off x="609600" y="1618343"/>
            <a:ext cx="10972800" cy="45078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125257"/>
            <a:ext cx="2844800" cy="365125"/>
          </a:xfrm>
          <a:prstGeom prst="rect">
            <a:avLst/>
          </a:prstGeom>
        </p:spPr>
        <p:txBody>
          <a:bodyPr vert="horz" lIns="91440" tIns="45720" rIns="91440" bIns="45720" rtlCol="0" anchor="ctr"/>
          <a:lstStyle>
            <a:lvl1pPr algn="l">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085936" y="6131607"/>
            <a:ext cx="2844800" cy="365125"/>
          </a:xfrm>
          <a:prstGeom prst="rect">
            <a:avLst/>
          </a:prstGeom>
        </p:spPr>
        <p:txBody>
          <a:bodyPr vert="horz" lIns="0" tIns="0" rIns="91440" bIns="0" rtlCol="0" anchor="ctr"/>
          <a:lstStyle>
            <a:lvl1pPr algn="r">
              <a:defRPr sz="1400">
                <a:solidFill>
                  <a:srgbClr val="0077A0"/>
                </a:solidFill>
              </a:defRPr>
            </a:lvl1pPr>
          </a:lstStyle>
          <a:p>
            <a:fld id="{33FE9A43-5DDE-E643-974E-97AF5E266401}" type="slidenum">
              <a:rPr lang="en-US" smtClean="0"/>
              <a:pPr/>
              <a:t>‹#›</a:t>
            </a:fld>
            <a:endParaRPr lang="en-US" dirty="0"/>
          </a:p>
        </p:txBody>
      </p:sp>
    </p:spTree>
    <p:extLst>
      <p:ext uri="{BB962C8B-B14F-4D97-AF65-F5344CB8AC3E}">
        <p14:creationId xmlns:p14="http://schemas.microsoft.com/office/powerpoint/2010/main" val="2279375188"/>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Lst>
  <p:hf hdr="0" dt="0"/>
  <p:txStyles>
    <p:titleStyle>
      <a:lvl1pPr algn="l" defTabSz="457200" rtl="0" eaLnBrk="1" latinLnBrk="0" hangingPunct="1">
        <a:spcBef>
          <a:spcPct val="0"/>
        </a:spcBef>
        <a:buNone/>
        <a:defRPr sz="3600" kern="1200">
          <a:solidFill>
            <a:srgbClr val="FFFFFF"/>
          </a:solidFill>
          <a:latin typeface="+mj-lt"/>
          <a:ea typeface="+mj-ea"/>
          <a:cs typeface="+mj-cs"/>
        </a:defRPr>
      </a:lvl1pPr>
    </p:titleStyle>
    <p:bodyStyle>
      <a:lvl1pPr marL="342900" indent="-342900" algn="l" defTabSz="457200" rtl="0" eaLnBrk="1" latinLnBrk="0" hangingPunct="1">
        <a:spcBef>
          <a:spcPct val="20000"/>
        </a:spcBef>
        <a:buClr>
          <a:schemeClr val="accent4"/>
        </a:buClr>
        <a:buFont typeface="Wingdings" charset="2"/>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buClr>
        <a:buFont typeface="Wingdings" charset="2"/>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Clr>
          <a:schemeClr val="accent3"/>
        </a:buClr>
        <a:buFont typeface="Wingdings" charset="2"/>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Clr>
          <a:schemeClr val="accent4"/>
        </a:buClr>
        <a:buFont typeface="Wingdings" charset="2"/>
        <a:buChar char="v"/>
        <a:defRPr sz="2000" kern="1200">
          <a:solidFill>
            <a:schemeClr val="tx1"/>
          </a:solidFill>
          <a:latin typeface="+mn-lt"/>
          <a:ea typeface="+mn-ea"/>
          <a:cs typeface="+mn-cs"/>
        </a:defRPr>
      </a:lvl4pPr>
      <a:lvl5pPr marL="2057400" indent="-228600" algn="l" defTabSz="457200" rtl="0" eaLnBrk="1" latinLnBrk="0" hangingPunct="1">
        <a:spcBef>
          <a:spcPct val="20000"/>
        </a:spcBef>
        <a:buClr>
          <a:schemeClr val="accent1"/>
        </a:buClr>
        <a:buFont typeface="Wingdings" charset="2"/>
        <a:buChar char="v"/>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29.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9396" y="805524"/>
            <a:ext cx="8333692" cy="2677656"/>
          </a:xfrm>
        </p:spPr>
        <p:txBody>
          <a:bodyPr/>
          <a:lstStyle/>
          <a:p>
            <a:pPr>
              <a:lnSpc>
                <a:spcPct val="100000"/>
              </a:lnSpc>
            </a:pPr>
            <a:r>
              <a:rPr lang="en-US" sz="4800" dirty="0">
                <a:latin typeface="brandon_grotesquebold" panose="02000803000000000000"/>
              </a:rPr>
              <a:t>Suburban Cook County Health</a:t>
            </a:r>
            <a:br>
              <a:rPr lang="en-US" sz="4800" dirty="0">
                <a:latin typeface="brandon_grotesquebold" panose="02000803000000000000"/>
              </a:rPr>
            </a:br>
            <a:r>
              <a:rPr lang="en-US" sz="4800" dirty="0">
                <a:latin typeface="brandon_grotesquebold" panose="02000803000000000000"/>
              </a:rPr>
              <a:t>Survey and Atlas</a:t>
            </a:r>
            <a:br>
              <a:rPr lang="en-US" sz="4800" dirty="0"/>
            </a:br>
            <a:endParaRPr lang="en-US" sz="4800" dirty="0"/>
          </a:p>
        </p:txBody>
      </p:sp>
      <p:sp>
        <p:nvSpPr>
          <p:cNvPr id="4" name="Slide Number Placeholder 3"/>
          <p:cNvSpPr>
            <a:spLocks noGrp="1"/>
          </p:cNvSpPr>
          <p:nvPr>
            <p:ph type="sldNum" sz="quarter" idx="4294967295"/>
          </p:nvPr>
        </p:nvSpPr>
        <p:spPr>
          <a:xfrm>
            <a:off x="9448800" y="6281738"/>
            <a:ext cx="2743200" cy="365125"/>
          </a:xfrm>
        </p:spPr>
        <p:txBody>
          <a:bodyPr/>
          <a:lstStyle/>
          <a:p>
            <a:fld id="{E160E30C-E776-4664-92A6-C662578F189D}" type="slidenum">
              <a:rPr lang="en-US" smtClean="0"/>
              <a:t>1</a:t>
            </a:fld>
            <a:endParaRPr lang="en-US"/>
          </a:p>
        </p:txBody>
      </p:sp>
      <p:pic>
        <p:nvPicPr>
          <p:cNvPr id="9" name="Picture 8" descr="2019 CCDPH master logo_final_solid whiteOL_no tag.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09026" y="5806093"/>
            <a:ext cx="3151632" cy="777240"/>
          </a:xfrm>
          <a:prstGeom prst="rect">
            <a:avLst/>
          </a:prstGeom>
        </p:spPr>
      </p:pic>
      <p:sp>
        <p:nvSpPr>
          <p:cNvPr id="7" name="Text Placeholder 7">
            <a:extLst>
              <a:ext uri="{FF2B5EF4-FFF2-40B4-BE49-F238E27FC236}">
                <a16:creationId xmlns:a16="http://schemas.microsoft.com/office/drawing/2014/main" id="{66E8B94F-EF42-D5DC-A65D-B9654A86AED8}"/>
              </a:ext>
            </a:extLst>
          </p:cNvPr>
          <p:cNvSpPr txBox="1">
            <a:spLocks/>
          </p:cNvSpPr>
          <p:nvPr/>
        </p:nvSpPr>
        <p:spPr>
          <a:xfrm>
            <a:off x="328660" y="3629177"/>
            <a:ext cx="9895658" cy="1114664"/>
          </a:xfrm>
          <a:prstGeom prst="rect">
            <a:avLst/>
          </a:prstGeom>
        </p:spPr>
        <p:txBody>
          <a:bodyPr vert="horz" wrap="non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b="0" i="0" kern="1200">
                <a:solidFill>
                  <a:srgbClr val="F58573"/>
                </a:solidFill>
                <a:latin typeface="brandon_grotesquebold" panose="020B060402020202020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err="1">
                <a:solidFill>
                  <a:schemeClr val="tx1"/>
                </a:solidFill>
              </a:rPr>
              <a:t>Alfreda</a:t>
            </a:r>
            <a:r>
              <a:rPr lang="en-US" sz="3200" dirty="0">
                <a:solidFill>
                  <a:schemeClr val="tx1"/>
                </a:solidFill>
              </a:rPr>
              <a:t> Holloway-Beth, PhD, MS, </a:t>
            </a:r>
            <a:r>
              <a:rPr lang="en-US" sz="3200" i="1" dirty="0">
                <a:solidFill>
                  <a:schemeClr val="tx1"/>
                </a:solidFill>
              </a:rPr>
              <a:t>Director of Epidemiology</a:t>
            </a:r>
          </a:p>
          <a:p>
            <a:pPr marL="0" indent="0">
              <a:buFont typeface="Arial" panose="020B0604020202020204" pitchFamily="34" charset="0"/>
              <a:buNone/>
            </a:pPr>
            <a:r>
              <a:rPr lang="en-US" sz="3200" dirty="0">
                <a:solidFill>
                  <a:schemeClr val="tx1"/>
                </a:solidFill>
              </a:rPr>
              <a:t>C. Scott Smith, PhD, AICP, </a:t>
            </a:r>
            <a:r>
              <a:rPr lang="en-US" sz="3200" i="1" dirty="0">
                <a:solidFill>
                  <a:schemeClr val="tx1"/>
                </a:solidFill>
              </a:rPr>
              <a:t>Epidemiologist</a:t>
            </a:r>
          </a:p>
        </p:txBody>
      </p:sp>
    </p:spTree>
    <p:extLst>
      <p:ext uri="{BB962C8B-B14F-4D97-AF65-F5344CB8AC3E}">
        <p14:creationId xmlns:p14="http://schemas.microsoft.com/office/powerpoint/2010/main" val="3533793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8424917-BF7F-4FF8-96C2-7B17C59A5A55}"/>
              </a:ext>
            </a:extLst>
          </p:cNvPr>
          <p:cNvSpPr>
            <a:spLocks noGrp="1"/>
          </p:cNvSpPr>
          <p:nvPr>
            <p:ph type="ctrTitle"/>
          </p:nvPr>
        </p:nvSpPr>
        <p:spPr>
          <a:xfrm>
            <a:off x="654007" y="686881"/>
            <a:ext cx="5979522" cy="4456220"/>
          </a:xfrm>
        </p:spPr>
        <p:txBody>
          <a:bodyPr/>
          <a:lstStyle/>
          <a:p>
            <a:r>
              <a:rPr lang="en-US" dirty="0"/>
              <a:t>Thank You</a:t>
            </a:r>
            <a:br>
              <a:rPr lang="en-US" dirty="0"/>
            </a:br>
            <a:r>
              <a:rPr lang="en-US" dirty="0"/>
              <a:t>Questions?</a:t>
            </a:r>
            <a:br>
              <a:rPr lang="en-US" dirty="0"/>
            </a:br>
            <a:br>
              <a:rPr lang="en-US" dirty="0"/>
            </a:br>
            <a:r>
              <a:rPr lang="en-US" sz="2400" dirty="0"/>
              <a:t>C. Scott Smith, PhD, AICP, </a:t>
            </a:r>
            <a:r>
              <a:rPr lang="en-US" sz="2400" i="1" dirty="0"/>
              <a:t>Epidemiologist</a:t>
            </a:r>
            <a:br>
              <a:rPr lang="en-US" sz="2400" i="1" dirty="0"/>
            </a:br>
            <a:r>
              <a:rPr lang="en-US" sz="2400" i="1" dirty="0"/>
              <a:t>christopher.smith@cookcountyhealth.org</a:t>
            </a:r>
            <a:endParaRPr lang="en-US" sz="2400" dirty="0"/>
          </a:p>
        </p:txBody>
      </p:sp>
      <p:sp>
        <p:nvSpPr>
          <p:cNvPr id="4" name="Slide Number Placeholder 3">
            <a:extLst>
              <a:ext uri="{FF2B5EF4-FFF2-40B4-BE49-F238E27FC236}">
                <a16:creationId xmlns:a16="http://schemas.microsoft.com/office/drawing/2014/main" id="{7B89E33F-24B7-4C63-9B26-08663F4229D4}"/>
              </a:ext>
            </a:extLst>
          </p:cNvPr>
          <p:cNvSpPr>
            <a:spLocks noGrp="1"/>
          </p:cNvSpPr>
          <p:nvPr>
            <p:ph type="sldNum" sz="quarter" idx="4294967295"/>
          </p:nvPr>
        </p:nvSpPr>
        <p:spPr>
          <a:xfrm>
            <a:off x="9448800" y="6281738"/>
            <a:ext cx="2743200" cy="365125"/>
          </a:xfrm>
        </p:spPr>
        <p:txBody>
          <a:bodyPr/>
          <a:lstStyle/>
          <a:p>
            <a:fld id="{EAC521D8-0276-7043-A50F-48E286C59F7E}" type="slidenum">
              <a:rPr lang="en-US" smtClean="0"/>
              <a:pPr/>
              <a:t>10</a:t>
            </a:fld>
            <a:endParaRPr lang="en-US" dirty="0"/>
          </a:p>
        </p:txBody>
      </p:sp>
    </p:spTree>
    <p:extLst>
      <p:ext uri="{BB962C8B-B14F-4D97-AF65-F5344CB8AC3E}">
        <p14:creationId xmlns:p14="http://schemas.microsoft.com/office/powerpoint/2010/main" val="2221501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7002">
            <a:extLst>
              <a:ext uri="{FF2B5EF4-FFF2-40B4-BE49-F238E27FC236}">
                <a16:creationId xmlns:a16="http://schemas.microsoft.com/office/drawing/2014/main" id="{8D5A7911-10D2-F549-AC19-1AABFC63C27C}"/>
              </a:ext>
            </a:extLst>
          </p:cNvPr>
          <p:cNvSpPr/>
          <p:nvPr/>
        </p:nvSpPr>
        <p:spPr>
          <a:xfrm>
            <a:off x="5443311" y="1606229"/>
            <a:ext cx="469275" cy="4617717"/>
          </a:xfrm>
          <a:custGeom>
            <a:avLst/>
            <a:gdLst/>
            <a:ahLst/>
            <a:cxnLst>
              <a:cxn ang="0">
                <a:pos x="wd2" y="hd2"/>
              </a:cxn>
              <a:cxn ang="5400000">
                <a:pos x="wd2" y="hd2"/>
              </a:cxn>
              <a:cxn ang="10800000">
                <a:pos x="wd2" y="hd2"/>
              </a:cxn>
              <a:cxn ang="16200000">
                <a:pos x="wd2" y="hd2"/>
              </a:cxn>
            </a:cxnLst>
            <a:rect l="0" t="0" r="r" b="b"/>
            <a:pathLst>
              <a:path w="21600" h="21416" extrusionOk="0">
                <a:moveTo>
                  <a:pt x="20509" y="40"/>
                </a:moveTo>
                <a:cubicBezTo>
                  <a:pt x="16917" y="-112"/>
                  <a:pt x="13214" y="176"/>
                  <a:pt x="11124" y="771"/>
                </a:cubicBezTo>
                <a:cubicBezTo>
                  <a:pt x="10302" y="1005"/>
                  <a:pt x="9791" y="1275"/>
                  <a:pt x="9636" y="1558"/>
                </a:cubicBezTo>
                <a:cubicBezTo>
                  <a:pt x="8526" y="3015"/>
                  <a:pt x="8437" y="4480"/>
                  <a:pt x="9364" y="5936"/>
                </a:cubicBezTo>
                <a:cubicBezTo>
                  <a:pt x="10278" y="7373"/>
                  <a:pt x="11948" y="8880"/>
                  <a:pt x="4487" y="10124"/>
                </a:cubicBezTo>
                <a:cubicBezTo>
                  <a:pt x="3223" y="10334"/>
                  <a:pt x="1718" y="10530"/>
                  <a:pt x="0" y="10707"/>
                </a:cubicBezTo>
                <a:cubicBezTo>
                  <a:pt x="1906" y="10914"/>
                  <a:pt x="3528" y="11144"/>
                  <a:pt x="4824" y="11393"/>
                </a:cubicBezTo>
                <a:cubicBezTo>
                  <a:pt x="10275" y="12437"/>
                  <a:pt x="9593" y="13648"/>
                  <a:pt x="9059" y="14817"/>
                </a:cubicBezTo>
                <a:cubicBezTo>
                  <a:pt x="8633" y="15748"/>
                  <a:pt x="8372" y="16682"/>
                  <a:pt x="8549" y="17613"/>
                </a:cubicBezTo>
                <a:cubicBezTo>
                  <a:pt x="8705" y="18436"/>
                  <a:pt x="9200" y="19254"/>
                  <a:pt x="10029" y="20064"/>
                </a:cubicBezTo>
                <a:cubicBezTo>
                  <a:pt x="10681" y="20470"/>
                  <a:pt x="11996" y="20822"/>
                  <a:pt x="13770" y="21065"/>
                </a:cubicBezTo>
                <a:cubicBezTo>
                  <a:pt x="16048" y="21378"/>
                  <a:pt x="18889" y="21488"/>
                  <a:pt x="21600" y="21368"/>
                </a:cubicBezTo>
              </a:path>
            </a:pathLst>
          </a:custGeom>
          <a:noFill/>
          <a:ln w="38100" cap="flat">
            <a:solidFill>
              <a:schemeClr val="bg1">
                <a:lumMod val="85000"/>
              </a:schemeClr>
            </a:solidFill>
            <a:prstDash val="solid"/>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5" name="TextBox 34">
            <a:extLst>
              <a:ext uri="{FF2B5EF4-FFF2-40B4-BE49-F238E27FC236}">
                <a16:creationId xmlns:a16="http://schemas.microsoft.com/office/drawing/2014/main" id="{626EABAD-BAF4-CC42-872D-32FB3A84500A}"/>
              </a:ext>
            </a:extLst>
          </p:cNvPr>
          <p:cNvSpPr txBox="1"/>
          <p:nvPr/>
        </p:nvSpPr>
        <p:spPr>
          <a:xfrm>
            <a:off x="6238551" y="1929612"/>
            <a:ext cx="4611801" cy="759888"/>
          </a:xfrm>
          <a:prstGeom prst="rect">
            <a:avLst/>
          </a:prstGeom>
          <a:noFill/>
        </p:spPr>
        <p:txBody>
          <a:bodyPr wrap="square" rtlCol="0" anchor="t">
            <a:spAutoFit/>
          </a:bodyPr>
          <a:lstStyle/>
          <a:p>
            <a:pPr algn="just">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The survey aims to collect data from 8,0000 adult (18 and older) suburban Cook County residents concerning their health-related risk behaviors, chronic health conditions, and access to health care.</a:t>
            </a:r>
          </a:p>
        </p:txBody>
      </p:sp>
      <p:sp>
        <p:nvSpPr>
          <p:cNvPr id="36" name="TextBox 35">
            <a:extLst>
              <a:ext uri="{FF2B5EF4-FFF2-40B4-BE49-F238E27FC236}">
                <a16:creationId xmlns:a16="http://schemas.microsoft.com/office/drawing/2014/main" id="{11DB0BE4-58AD-1F44-AF3E-6D3A43BCFAA1}"/>
              </a:ext>
            </a:extLst>
          </p:cNvPr>
          <p:cNvSpPr txBox="1"/>
          <p:nvPr/>
        </p:nvSpPr>
        <p:spPr>
          <a:xfrm>
            <a:off x="6238551" y="1606229"/>
            <a:ext cx="869149" cy="338554"/>
          </a:xfrm>
          <a:prstGeom prst="rect">
            <a:avLst/>
          </a:prstGeom>
          <a:noFill/>
        </p:spPr>
        <p:txBody>
          <a:bodyPr wrap="none" rtlCol="0" anchor="t">
            <a:spAutoFit/>
          </a:bodyPr>
          <a:lstStyle/>
          <a:p>
            <a:r>
              <a:rPr lang="en-US" sz="1600" b="1" dirty="0">
                <a:solidFill>
                  <a:schemeClr val="accent1"/>
                </a:solidFill>
                <a:latin typeface="Poppins" pitchFamily="2" charset="77"/>
                <a:ea typeface="Lato Light" panose="020F0502020204030203" pitchFamily="34" charset="0"/>
                <a:cs typeface="Poppins" pitchFamily="2" charset="77"/>
              </a:rPr>
              <a:t>SCOPE</a:t>
            </a:r>
          </a:p>
        </p:txBody>
      </p:sp>
      <p:sp>
        <p:nvSpPr>
          <p:cNvPr id="39" name="TextBox 38">
            <a:extLst>
              <a:ext uri="{FF2B5EF4-FFF2-40B4-BE49-F238E27FC236}">
                <a16:creationId xmlns:a16="http://schemas.microsoft.com/office/drawing/2014/main" id="{CF3A5316-BA81-DA41-981B-BB81963CB73F}"/>
              </a:ext>
            </a:extLst>
          </p:cNvPr>
          <p:cNvSpPr txBox="1"/>
          <p:nvPr/>
        </p:nvSpPr>
        <p:spPr>
          <a:xfrm>
            <a:off x="6238551" y="3208223"/>
            <a:ext cx="4611801" cy="759888"/>
          </a:xfrm>
          <a:prstGeom prst="rect">
            <a:avLst/>
          </a:prstGeom>
          <a:noFill/>
        </p:spPr>
        <p:txBody>
          <a:bodyPr wrap="square" rtlCol="0" anchor="t">
            <a:spAutoFit/>
          </a:bodyPr>
          <a:lstStyle/>
          <a:p>
            <a:pPr algn="just">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Findings from the survey will help inform health policy, program development, community education initiatives, and public awareness campaigns.  </a:t>
            </a:r>
          </a:p>
        </p:txBody>
      </p:sp>
      <p:sp>
        <p:nvSpPr>
          <p:cNvPr id="40" name="TextBox 39">
            <a:extLst>
              <a:ext uri="{FF2B5EF4-FFF2-40B4-BE49-F238E27FC236}">
                <a16:creationId xmlns:a16="http://schemas.microsoft.com/office/drawing/2014/main" id="{3C842980-4ACE-3746-9E06-BF92078E3CDA}"/>
              </a:ext>
            </a:extLst>
          </p:cNvPr>
          <p:cNvSpPr txBox="1"/>
          <p:nvPr/>
        </p:nvSpPr>
        <p:spPr>
          <a:xfrm>
            <a:off x="6238551" y="2884839"/>
            <a:ext cx="1117614" cy="338554"/>
          </a:xfrm>
          <a:prstGeom prst="rect">
            <a:avLst/>
          </a:prstGeom>
          <a:noFill/>
        </p:spPr>
        <p:txBody>
          <a:bodyPr wrap="none" rtlCol="0" anchor="t">
            <a:spAutoFit/>
          </a:bodyPr>
          <a:lstStyle/>
          <a:p>
            <a:r>
              <a:rPr lang="en-US" sz="1600" b="1" dirty="0">
                <a:solidFill>
                  <a:schemeClr val="accent2"/>
                </a:solidFill>
                <a:latin typeface="Poppins" pitchFamily="2" charset="77"/>
                <a:ea typeface="Lato Light" panose="020F0502020204030203" pitchFamily="34" charset="0"/>
                <a:cs typeface="Poppins" pitchFamily="2" charset="77"/>
              </a:rPr>
              <a:t>PURPOSE</a:t>
            </a:r>
          </a:p>
        </p:txBody>
      </p:sp>
      <p:sp>
        <p:nvSpPr>
          <p:cNvPr id="42" name="TextBox 41">
            <a:extLst>
              <a:ext uri="{FF2B5EF4-FFF2-40B4-BE49-F238E27FC236}">
                <a16:creationId xmlns:a16="http://schemas.microsoft.com/office/drawing/2014/main" id="{8C40642F-4CE8-3D4E-B7F4-F86CED8F4F52}"/>
              </a:ext>
            </a:extLst>
          </p:cNvPr>
          <p:cNvSpPr txBox="1"/>
          <p:nvPr/>
        </p:nvSpPr>
        <p:spPr>
          <a:xfrm>
            <a:off x="6238551" y="4479265"/>
            <a:ext cx="4611801" cy="759888"/>
          </a:xfrm>
          <a:prstGeom prst="rect">
            <a:avLst/>
          </a:prstGeom>
          <a:noFill/>
        </p:spPr>
        <p:txBody>
          <a:bodyPr wrap="square" rtlCol="0" anchor="t">
            <a:spAutoFit/>
          </a:bodyPr>
          <a:lstStyle/>
          <a:p>
            <a:pPr algn="just">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Randomly selected residents will receive a postcard requesting their participation. The survey takes 25-30 minutes to complete, and respondents will receive a financial incentive for participating.</a:t>
            </a:r>
          </a:p>
        </p:txBody>
      </p:sp>
      <p:sp>
        <p:nvSpPr>
          <p:cNvPr id="43" name="TextBox 42">
            <a:extLst>
              <a:ext uri="{FF2B5EF4-FFF2-40B4-BE49-F238E27FC236}">
                <a16:creationId xmlns:a16="http://schemas.microsoft.com/office/drawing/2014/main" id="{286B3BD0-75F7-9842-8D09-E0E97F2A5F13}"/>
              </a:ext>
            </a:extLst>
          </p:cNvPr>
          <p:cNvSpPr txBox="1"/>
          <p:nvPr/>
        </p:nvSpPr>
        <p:spPr>
          <a:xfrm>
            <a:off x="6238551" y="4155881"/>
            <a:ext cx="1067921" cy="338554"/>
          </a:xfrm>
          <a:prstGeom prst="rect">
            <a:avLst/>
          </a:prstGeom>
          <a:noFill/>
        </p:spPr>
        <p:txBody>
          <a:bodyPr wrap="none" rtlCol="0" anchor="t">
            <a:spAutoFit/>
          </a:bodyPr>
          <a:lstStyle/>
          <a:p>
            <a:r>
              <a:rPr lang="en-US" sz="1600" b="1" dirty="0">
                <a:solidFill>
                  <a:srgbClr val="0C2340"/>
                </a:solidFill>
                <a:latin typeface="Poppins" pitchFamily="2" charset="77"/>
                <a:ea typeface="Lato Light" panose="020F0502020204030203" pitchFamily="34" charset="0"/>
                <a:cs typeface="Poppins" pitchFamily="2" charset="77"/>
              </a:rPr>
              <a:t>METHOD</a:t>
            </a:r>
          </a:p>
        </p:txBody>
      </p:sp>
      <p:sp>
        <p:nvSpPr>
          <p:cNvPr id="45" name="TextBox 44">
            <a:extLst>
              <a:ext uri="{FF2B5EF4-FFF2-40B4-BE49-F238E27FC236}">
                <a16:creationId xmlns:a16="http://schemas.microsoft.com/office/drawing/2014/main" id="{9A5440C2-50F4-C84B-A92B-D445B2582315}"/>
              </a:ext>
            </a:extLst>
          </p:cNvPr>
          <p:cNvSpPr txBox="1"/>
          <p:nvPr/>
        </p:nvSpPr>
        <p:spPr>
          <a:xfrm>
            <a:off x="6238551" y="5752278"/>
            <a:ext cx="4611801" cy="759888"/>
          </a:xfrm>
          <a:prstGeom prst="rect">
            <a:avLst/>
          </a:prstGeom>
          <a:noFill/>
        </p:spPr>
        <p:txBody>
          <a:bodyPr wrap="square" rtlCol="0" anchor="t">
            <a:spAutoFit/>
          </a:bodyPr>
          <a:lstStyle/>
          <a:p>
            <a:pPr algn="just">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Survey responses will be completely confidential. Contact information will be kept separate from survey data and summarized to further protect the anonymity of respondents.</a:t>
            </a:r>
          </a:p>
        </p:txBody>
      </p:sp>
      <p:sp>
        <p:nvSpPr>
          <p:cNvPr id="46" name="TextBox 45">
            <a:extLst>
              <a:ext uri="{FF2B5EF4-FFF2-40B4-BE49-F238E27FC236}">
                <a16:creationId xmlns:a16="http://schemas.microsoft.com/office/drawing/2014/main" id="{0500DD54-9E14-7A4F-A213-3E5B9499BF77}"/>
              </a:ext>
            </a:extLst>
          </p:cNvPr>
          <p:cNvSpPr txBox="1"/>
          <p:nvPr/>
        </p:nvSpPr>
        <p:spPr>
          <a:xfrm>
            <a:off x="6238551" y="5428895"/>
            <a:ext cx="1101584" cy="338554"/>
          </a:xfrm>
          <a:prstGeom prst="rect">
            <a:avLst/>
          </a:prstGeom>
          <a:noFill/>
        </p:spPr>
        <p:txBody>
          <a:bodyPr wrap="none" rtlCol="0" anchor="t">
            <a:spAutoFit/>
          </a:bodyPr>
          <a:lstStyle/>
          <a:p>
            <a:r>
              <a:rPr lang="en-US" sz="1600" b="1" dirty="0">
                <a:solidFill>
                  <a:srgbClr val="C00000"/>
                </a:solidFill>
                <a:latin typeface="Poppins" pitchFamily="2" charset="77"/>
                <a:ea typeface="Lato Light" panose="020F0502020204030203" pitchFamily="34" charset="0"/>
                <a:cs typeface="Poppins" pitchFamily="2" charset="77"/>
              </a:rPr>
              <a:t>PRIVACY</a:t>
            </a:r>
          </a:p>
        </p:txBody>
      </p:sp>
      <p:sp>
        <p:nvSpPr>
          <p:cNvPr id="49" name="TextBox 48">
            <a:extLst>
              <a:ext uri="{FF2B5EF4-FFF2-40B4-BE49-F238E27FC236}">
                <a16:creationId xmlns:a16="http://schemas.microsoft.com/office/drawing/2014/main" id="{D7B44984-9E60-C349-A75A-E587A8F9C100}"/>
              </a:ext>
            </a:extLst>
          </p:cNvPr>
          <p:cNvSpPr txBox="1"/>
          <p:nvPr/>
        </p:nvSpPr>
        <p:spPr>
          <a:xfrm>
            <a:off x="2497104" y="291270"/>
            <a:ext cx="7197804" cy="553998"/>
          </a:xfrm>
          <a:prstGeom prst="rect">
            <a:avLst/>
          </a:prstGeom>
          <a:noFill/>
        </p:spPr>
        <p:txBody>
          <a:bodyPr wrap="none" rtlCol="0">
            <a:spAutoFit/>
          </a:bodyPr>
          <a:lstStyle/>
          <a:p>
            <a:pPr algn="ctr"/>
            <a:r>
              <a:rPr lang="en-US" sz="3000" b="1" dirty="0">
                <a:solidFill>
                  <a:schemeClr val="tx2"/>
                </a:solidFill>
                <a:latin typeface="Poppins" pitchFamily="2" charset="77"/>
                <a:cs typeface="Poppins" pitchFamily="2" charset="77"/>
              </a:rPr>
              <a:t>2022 COOK COUNTY HEALTH SURVEY</a:t>
            </a:r>
          </a:p>
        </p:txBody>
      </p:sp>
      <p:sp>
        <p:nvSpPr>
          <p:cNvPr id="50" name="TextBox 49">
            <a:extLst>
              <a:ext uri="{FF2B5EF4-FFF2-40B4-BE49-F238E27FC236}">
                <a16:creationId xmlns:a16="http://schemas.microsoft.com/office/drawing/2014/main" id="{2B6EC32B-FFD2-2441-B9BF-A8208959BD24}"/>
              </a:ext>
            </a:extLst>
          </p:cNvPr>
          <p:cNvSpPr txBox="1"/>
          <p:nvPr/>
        </p:nvSpPr>
        <p:spPr>
          <a:xfrm>
            <a:off x="1841494" y="748735"/>
            <a:ext cx="8509061" cy="400110"/>
          </a:xfrm>
          <a:prstGeom prst="rect">
            <a:avLst/>
          </a:prstGeom>
          <a:noFill/>
        </p:spPr>
        <p:txBody>
          <a:bodyPr wrap="none" rtlCol="0">
            <a:spAutoFit/>
          </a:bodyPr>
          <a:lstStyle/>
          <a:p>
            <a:pPr algn="ctr"/>
            <a:r>
              <a:rPr lang="en-US" sz="1000" spc="300" dirty="0">
                <a:solidFill>
                  <a:schemeClr val="tx1">
                    <a:lumMod val="60000"/>
                    <a:lumOff val="40000"/>
                  </a:schemeClr>
                </a:solidFill>
                <a:latin typeface="Poppins" pitchFamily="2" charset="77"/>
                <a:cs typeface="Poppins" pitchFamily="2" charset="77"/>
              </a:rPr>
              <a:t>The Cook County Department of Public Health is conducting a health survey </a:t>
            </a:r>
            <a:br>
              <a:rPr lang="en-US" sz="1000" spc="300" dirty="0">
                <a:solidFill>
                  <a:schemeClr val="tx1">
                    <a:lumMod val="60000"/>
                    <a:lumOff val="40000"/>
                  </a:schemeClr>
                </a:solidFill>
                <a:latin typeface="Poppins" pitchFamily="2" charset="77"/>
                <a:cs typeface="Poppins" pitchFamily="2" charset="77"/>
              </a:rPr>
            </a:br>
            <a:r>
              <a:rPr lang="en-US" sz="1000" spc="300" dirty="0">
                <a:solidFill>
                  <a:schemeClr val="tx1">
                    <a:lumMod val="60000"/>
                    <a:lumOff val="40000"/>
                  </a:schemeClr>
                </a:solidFill>
                <a:latin typeface="Poppins" pitchFamily="2" charset="77"/>
                <a:cs typeface="Poppins" pitchFamily="2" charset="77"/>
              </a:rPr>
              <a:t>to monitor, evaluate and address health conditions across suburban Cook County.</a:t>
            </a:r>
          </a:p>
        </p:txBody>
      </p:sp>
      <p:pic>
        <p:nvPicPr>
          <p:cNvPr id="20" name="Picture 19" descr="Graphical user interface, application&#10;&#10;Description automatically generated">
            <a:extLst>
              <a:ext uri="{FF2B5EF4-FFF2-40B4-BE49-F238E27FC236}">
                <a16:creationId xmlns:a16="http://schemas.microsoft.com/office/drawing/2014/main" id="{F83E6DA5-D1BF-98B7-8760-B68FAAF74BC3}"/>
              </a:ext>
            </a:extLst>
          </p:cNvPr>
          <p:cNvPicPr>
            <a:picLocks/>
          </p:cNvPicPr>
          <p:nvPr/>
        </p:nvPicPr>
        <p:blipFill rotWithShape="1">
          <a:blip r:embed="rId2"/>
          <a:srcRect l="32949" t="20513" r="37564" b="10200"/>
          <a:stretch/>
        </p:blipFill>
        <p:spPr bwMode="auto">
          <a:xfrm>
            <a:off x="2109280" y="1944783"/>
            <a:ext cx="2820459" cy="3740564"/>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524929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hape 1277">
            <a:extLst>
              <a:ext uri="{FF2B5EF4-FFF2-40B4-BE49-F238E27FC236}">
                <a16:creationId xmlns:a16="http://schemas.microsoft.com/office/drawing/2014/main" id="{DB730A49-5893-6B41-80D4-DC3B761E4F89}"/>
              </a:ext>
            </a:extLst>
          </p:cNvPr>
          <p:cNvSpPr/>
          <p:nvPr/>
        </p:nvSpPr>
        <p:spPr>
          <a:xfrm>
            <a:off x="5010569" y="840262"/>
            <a:ext cx="2176696" cy="537516"/>
          </a:xfrm>
          <a:prstGeom prst="parallelogram">
            <a:avLst/>
          </a:prstGeom>
          <a:solidFill>
            <a:schemeClr val="accent1"/>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16" name="Shape 1278">
            <a:extLst>
              <a:ext uri="{FF2B5EF4-FFF2-40B4-BE49-F238E27FC236}">
                <a16:creationId xmlns:a16="http://schemas.microsoft.com/office/drawing/2014/main" id="{4AD74758-5B91-D940-8317-AD35A7B2DE02}"/>
              </a:ext>
            </a:extLst>
          </p:cNvPr>
          <p:cNvSpPr/>
          <p:nvPr/>
        </p:nvSpPr>
        <p:spPr>
          <a:xfrm>
            <a:off x="7633467" y="1635130"/>
            <a:ext cx="2176696" cy="537516"/>
          </a:xfrm>
          <a:prstGeom prst="parallelogram">
            <a:avLst/>
          </a:prstGeom>
          <a:solidFill>
            <a:schemeClr val="accent2"/>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17" name="Shape 1279">
            <a:extLst>
              <a:ext uri="{FF2B5EF4-FFF2-40B4-BE49-F238E27FC236}">
                <a16:creationId xmlns:a16="http://schemas.microsoft.com/office/drawing/2014/main" id="{EDDB36AC-17AD-6E4C-AE8C-AC7214C2218F}"/>
              </a:ext>
            </a:extLst>
          </p:cNvPr>
          <p:cNvSpPr/>
          <p:nvPr/>
        </p:nvSpPr>
        <p:spPr>
          <a:xfrm>
            <a:off x="2381982" y="1635130"/>
            <a:ext cx="2176697" cy="537516"/>
          </a:xfrm>
          <a:prstGeom prst="parallelogram">
            <a:avLst/>
          </a:prstGeom>
          <a:solidFill>
            <a:schemeClr val="accent4"/>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18" name="Shape 1280">
            <a:extLst>
              <a:ext uri="{FF2B5EF4-FFF2-40B4-BE49-F238E27FC236}">
                <a16:creationId xmlns:a16="http://schemas.microsoft.com/office/drawing/2014/main" id="{BDDED6D5-23FB-BC4E-9597-6D2900525D34}"/>
              </a:ext>
            </a:extLst>
          </p:cNvPr>
          <p:cNvSpPr/>
          <p:nvPr/>
        </p:nvSpPr>
        <p:spPr>
          <a:xfrm>
            <a:off x="2381982" y="4603521"/>
            <a:ext cx="2176697" cy="537516"/>
          </a:xfrm>
          <a:prstGeom prst="parallelogram">
            <a:avLst/>
          </a:prstGeom>
          <a:solidFill>
            <a:schemeClr val="accent2"/>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19" name="Shape 1281">
            <a:extLst>
              <a:ext uri="{FF2B5EF4-FFF2-40B4-BE49-F238E27FC236}">
                <a16:creationId xmlns:a16="http://schemas.microsoft.com/office/drawing/2014/main" id="{31F3F410-8829-3C46-B9BD-FD7D7577F06D}"/>
              </a:ext>
            </a:extLst>
          </p:cNvPr>
          <p:cNvSpPr/>
          <p:nvPr/>
        </p:nvSpPr>
        <p:spPr>
          <a:xfrm>
            <a:off x="5010569" y="5480223"/>
            <a:ext cx="2176696" cy="537516"/>
          </a:xfrm>
          <a:prstGeom prst="parallelogram">
            <a:avLst/>
          </a:prstGeom>
          <a:solidFill>
            <a:schemeClr val="accent1"/>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20" name="Shape 1282">
            <a:extLst>
              <a:ext uri="{FF2B5EF4-FFF2-40B4-BE49-F238E27FC236}">
                <a16:creationId xmlns:a16="http://schemas.microsoft.com/office/drawing/2014/main" id="{0FB77766-9521-C941-BD61-A48A8F7315A1}"/>
              </a:ext>
            </a:extLst>
          </p:cNvPr>
          <p:cNvSpPr/>
          <p:nvPr/>
        </p:nvSpPr>
        <p:spPr>
          <a:xfrm>
            <a:off x="7633467" y="4606336"/>
            <a:ext cx="2176696" cy="537516"/>
          </a:xfrm>
          <a:prstGeom prst="parallelogram">
            <a:avLst/>
          </a:prstGeom>
          <a:solidFill>
            <a:schemeClr val="accent4"/>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21" name="Shape 1283">
            <a:extLst>
              <a:ext uri="{FF2B5EF4-FFF2-40B4-BE49-F238E27FC236}">
                <a16:creationId xmlns:a16="http://schemas.microsoft.com/office/drawing/2014/main" id="{F076193A-AF33-5849-9E39-604635CA9A29}"/>
              </a:ext>
            </a:extLst>
          </p:cNvPr>
          <p:cNvSpPr/>
          <p:nvPr/>
        </p:nvSpPr>
        <p:spPr>
          <a:xfrm>
            <a:off x="1905515" y="3118282"/>
            <a:ext cx="2176697" cy="537516"/>
          </a:xfrm>
          <a:prstGeom prst="parallelogram">
            <a:avLst/>
          </a:prstGeom>
          <a:solidFill>
            <a:srgbClr val="0C2340"/>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22" name="Shape 1284">
            <a:extLst>
              <a:ext uri="{FF2B5EF4-FFF2-40B4-BE49-F238E27FC236}">
                <a16:creationId xmlns:a16="http://schemas.microsoft.com/office/drawing/2014/main" id="{D608FEC3-DC13-0B46-A314-C8BAA445576F}"/>
              </a:ext>
            </a:extLst>
          </p:cNvPr>
          <p:cNvSpPr/>
          <p:nvPr/>
        </p:nvSpPr>
        <p:spPr>
          <a:xfrm>
            <a:off x="8109790" y="3118282"/>
            <a:ext cx="2176696" cy="537516"/>
          </a:xfrm>
          <a:prstGeom prst="parallelogram">
            <a:avLst/>
          </a:prstGeom>
          <a:solidFill>
            <a:srgbClr val="0C2340"/>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endParaRPr sz="1055" dirty="0">
              <a:latin typeface="Lato Light" panose="020F0502020204030203" pitchFamily="34" charset="0"/>
              <a:ea typeface="Lato Light" panose="020F0502020204030203" pitchFamily="34" charset="0"/>
              <a:cs typeface="Lato Light" panose="020F0502020204030203" pitchFamily="34" charset="0"/>
            </a:endParaRPr>
          </a:p>
        </p:txBody>
      </p:sp>
      <p:sp>
        <p:nvSpPr>
          <p:cNvPr id="6" name="Shape 1286">
            <a:extLst>
              <a:ext uri="{FF2B5EF4-FFF2-40B4-BE49-F238E27FC236}">
                <a16:creationId xmlns:a16="http://schemas.microsoft.com/office/drawing/2014/main" id="{B33CE2D4-B5CE-2A4E-9155-0E350D3D634B}"/>
              </a:ext>
            </a:extLst>
          </p:cNvPr>
          <p:cNvSpPr/>
          <p:nvPr/>
        </p:nvSpPr>
        <p:spPr>
          <a:xfrm>
            <a:off x="4301788" y="1635131"/>
            <a:ext cx="3588571" cy="3587739"/>
          </a:xfrm>
          <a:prstGeom prst="ellipse">
            <a:avLst/>
          </a:prstGeom>
          <a:noFill/>
          <a:ln w="38100" cap="flat">
            <a:solidFill>
              <a:schemeClr val="bg1">
                <a:lumMod val="85000"/>
              </a:schemeClr>
            </a:solidFill>
            <a:prstDash val="solid"/>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7" name="Shape 1287">
            <a:extLst>
              <a:ext uri="{FF2B5EF4-FFF2-40B4-BE49-F238E27FC236}">
                <a16:creationId xmlns:a16="http://schemas.microsoft.com/office/drawing/2014/main" id="{90276E3D-61E9-C749-B286-AEC82B22C536}"/>
              </a:ext>
            </a:extLst>
          </p:cNvPr>
          <p:cNvSpPr/>
          <p:nvPr/>
        </p:nvSpPr>
        <p:spPr>
          <a:xfrm>
            <a:off x="6032657" y="1575639"/>
            <a:ext cx="134878" cy="134846"/>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8" name="Shape 1288">
            <a:extLst>
              <a:ext uri="{FF2B5EF4-FFF2-40B4-BE49-F238E27FC236}">
                <a16:creationId xmlns:a16="http://schemas.microsoft.com/office/drawing/2014/main" id="{9658AC25-3ABD-AF44-8165-FF98D3E3E537}"/>
              </a:ext>
            </a:extLst>
          </p:cNvPr>
          <p:cNvSpPr/>
          <p:nvPr/>
        </p:nvSpPr>
        <p:spPr>
          <a:xfrm>
            <a:off x="6032657" y="5147516"/>
            <a:ext cx="134878" cy="134846"/>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9" name="Shape 1289">
            <a:extLst>
              <a:ext uri="{FF2B5EF4-FFF2-40B4-BE49-F238E27FC236}">
                <a16:creationId xmlns:a16="http://schemas.microsoft.com/office/drawing/2014/main" id="{BB32358B-EAF0-2B4E-9769-612879D6958B}"/>
              </a:ext>
            </a:extLst>
          </p:cNvPr>
          <p:cNvSpPr/>
          <p:nvPr/>
        </p:nvSpPr>
        <p:spPr>
          <a:xfrm>
            <a:off x="4768630" y="2095884"/>
            <a:ext cx="134878" cy="134846"/>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10" name="Shape 1290">
            <a:extLst>
              <a:ext uri="{FF2B5EF4-FFF2-40B4-BE49-F238E27FC236}">
                <a16:creationId xmlns:a16="http://schemas.microsoft.com/office/drawing/2014/main" id="{84FDEF6A-8531-5E49-87FC-52F3BEC63253}"/>
              </a:ext>
            </a:extLst>
          </p:cNvPr>
          <p:cNvSpPr/>
          <p:nvPr/>
        </p:nvSpPr>
        <p:spPr>
          <a:xfrm>
            <a:off x="7294328" y="4621582"/>
            <a:ext cx="134878" cy="134847"/>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11" name="Shape 1291">
            <a:extLst>
              <a:ext uri="{FF2B5EF4-FFF2-40B4-BE49-F238E27FC236}">
                <a16:creationId xmlns:a16="http://schemas.microsoft.com/office/drawing/2014/main" id="{303309CD-6BD2-F149-9F36-A113B019DC44}"/>
              </a:ext>
            </a:extLst>
          </p:cNvPr>
          <p:cNvSpPr/>
          <p:nvPr/>
        </p:nvSpPr>
        <p:spPr>
          <a:xfrm>
            <a:off x="4242696" y="3357554"/>
            <a:ext cx="134879" cy="134847"/>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 name="Shape 1292">
            <a:extLst>
              <a:ext uri="{FF2B5EF4-FFF2-40B4-BE49-F238E27FC236}">
                <a16:creationId xmlns:a16="http://schemas.microsoft.com/office/drawing/2014/main" id="{7847C991-F4DD-3040-B0E2-8997387CF6E0}"/>
              </a:ext>
            </a:extLst>
          </p:cNvPr>
          <p:cNvSpPr/>
          <p:nvPr/>
        </p:nvSpPr>
        <p:spPr>
          <a:xfrm>
            <a:off x="7814572" y="3357554"/>
            <a:ext cx="134878" cy="134846"/>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13" name="Shape 1293">
            <a:extLst>
              <a:ext uri="{FF2B5EF4-FFF2-40B4-BE49-F238E27FC236}">
                <a16:creationId xmlns:a16="http://schemas.microsoft.com/office/drawing/2014/main" id="{3CE106E3-4AEB-3A40-97A0-0ABC8CD20713}"/>
              </a:ext>
            </a:extLst>
          </p:cNvPr>
          <p:cNvSpPr/>
          <p:nvPr/>
        </p:nvSpPr>
        <p:spPr>
          <a:xfrm>
            <a:off x="4762940" y="4621582"/>
            <a:ext cx="134878" cy="134847"/>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14" name="Shape 1294">
            <a:extLst>
              <a:ext uri="{FF2B5EF4-FFF2-40B4-BE49-F238E27FC236}">
                <a16:creationId xmlns:a16="http://schemas.microsoft.com/office/drawing/2014/main" id="{2DC25FC9-A8FA-884F-9171-9FE50F87B678}"/>
              </a:ext>
            </a:extLst>
          </p:cNvPr>
          <p:cNvSpPr/>
          <p:nvPr/>
        </p:nvSpPr>
        <p:spPr>
          <a:xfrm>
            <a:off x="7294328" y="2089554"/>
            <a:ext cx="134878" cy="134847"/>
          </a:xfrm>
          <a:prstGeom prst="ellipse">
            <a:avLst/>
          </a:prstGeom>
          <a:solidFill>
            <a:schemeClr val="bg1">
              <a:lumMod val="85000"/>
            </a:schemeClr>
          </a:solidFill>
          <a:ln w="12700" cap="flat">
            <a:noFill/>
            <a:miter lim="400000"/>
          </a:ln>
          <a:effectLst/>
        </p:spPr>
        <p:txBody>
          <a:bodyPr wrap="square" lIns="0" tIns="0" rIns="0" bIns="0" numCol="1" anchor="ctr">
            <a:noAutofit/>
          </a:bodyPr>
          <a:lstStyle/>
          <a:p>
            <a:pPr defTabSz="410780">
              <a:lnSpc>
                <a:spcPct val="110000"/>
              </a:lnSpc>
              <a:spcBef>
                <a:spcPts val="2110"/>
              </a:spcBef>
              <a:defRPr sz="2000">
                <a:solidFill>
                  <a:srgbClr val="4C4C4C"/>
                </a:solidFill>
                <a:latin typeface="Helvetica Neue Light"/>
                <a:ea typeface="Helvetica Neue Light"/>
                <a:cs typeface="Helvetica Neue Light"/>
                <a:sym typeface="Helvetica Neue Light"/>
              </a:defRPr>
            </a:pPr>
            <a:endParaRPr sz="1407" dirty="0">
              <a:latin typeface="Lato Light" panose="020F0502020204030203" pitchFamily="34" charset="0"/>
              <a:ea typeface="Lato Light" panose="020F0502020204030203" pitchFamily="34" charset="0"/>
              <a:cs typeface="Lato Light" panose="020F0502020204030203" pitchFamily="34" charset="0"/>
            </a:endParaRPr>
          </a:p>
        </p:txBody>
      </p:sp>
      <p:sp>
        <p:nvSpPr>
          <p:cNvPr id="23" name="TextBox 22">
            <a:extLst>
              <a:ext uri="{FF2B5EF4-FFF2-40B4-BE49-F238E27FC236}">
                <a16:creationId xmlns:a16="http://schemas.microsoft.com/office/drawing/2014/main" id="{F8EDA485-2251-614E-9986-03FCA8782D4E}"/>
              </a:ext>
            </a:extLst>
          </p:cNvPr>
          <p:cNvSpPr txBox="1"/>
          <p:nvPr/>
        </p:nvSpPr>
        <p:spPr>
          <a:xfrm>
            <a:off x="2565277" y="1611501"/>
            <a:ext cx="1810112"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General health,</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diet &amp; exercise</a:t>
            </a:r>
          </a:p>
        </p:txBody>
      </p:sp>
      <p:sp>
        <p:nvSpPr>
          <p:cNvPr id="24" name="TextBox 23">
            <a:extLst>
              <a:ext uri="{FF2B5EF4-FFF2-40B4-BE49-F238E27FC236}">
                <a16:creationId xmlns:a16="http://schemas.microsoft.com/office/drawing/2014/main" id="{9E8B19FE-74B4-9249-8D2A-EDEA8143114A}"/>
              </a:ext>
            </a:extLst>
          </p:cNvPr>
          <p:cNvSpPr txBox="1"/>
          <p:nvPr/>
        </p:nvSpPr>
        <p:spPr>
          <a:xfrm>
            <a:off x="2374148" y="3094653"/>
            <a:ext cx="1239442"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Cancer</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screening</a:t>
            </a:r>
          </a:p>
        </p:txBody>
      </p:sp>
      <p:sp>
        <p:nvSpPr>
          <p:cNvPr id="25" name="TextBox 24">
            <a:extLst>
              <a:ext uri="{FF2B5EF4-FFF2-40B4-BE49-F238E27FC236}">
                <a16:creationId xmlns:a16="http://schemas.microsoft.com/office/drawing/2014/main" id="{5E98A1DA-A383-114A-B861-2EDDE19CAE97}"/>
              </a:ext>
            </a:extLst>
          </p:cNvPr>
          <p:cNvSpPr txBox="1"/>
          <p:nvPr/>
        </p:nvSpPr>
        <p:spPr>
          <a:xfrm>
            <a:off x="2437844" y="4579892"/>
            <a:ext cx="2064988"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Tobacco, </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cannabis, alcohol</a:t>
            </a:r>
          </a:p>
        </p:txBody>
      </p:sp>
      <p:sp>
        <p:nvSpPr>
          <p:cNvPr id="26" name="TextBox 25">
            <a:extLst>
              <a:ext uri="{FF2B5EF4-FFF2-40B4-BE49-F238E27FC236}">
                <a16:creationId xmlns:a16="http://schemas.microsoft.com/office/drawing/2014/main" id="{FE207924-D840-1048-B083-24B5638C8512}"/>
              </a:ext>
            </a:extLst>
          </p:cNvPr>
          <p:cNvSpPr txBox="1"/>
          <p:nvPr/>
        </p:nvSpPr>
        <p:spPr>
          <a:xfrm>
            <a:off x="5639077" y="5456594"/>
            <a:ext cx="922047"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Mental</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health</a:t>
            </a:r>
          </a:p>
        </p:txBody>
      </p:sp>
      <p:sp>
        <p:nvSpPr>
          <p:cNvPr id="27" name="TextBox 26">
            <a:extLst>
              <a:ext uri="{FF2B5EF4-FFF2-40B4-BE49-F238E27FC236}">
                <a16:creationId xmlns:a16="http://schemas.microsoft.com/office/drawing/2014/main" id="{BD1551FB-2404-0A46-B055-3F000B5546D0}"/>
              </a:ext>
            </a:extLst>
          </p:cNvPr>
          <p:cNvSpPr txBox="1"/>
          <p:nvPr/>
        </p:nvSpPr>
        <p:spPr>
          <a:xfrm>
            <a:off x="8142974" y="4582707"/>
            <a:ext cx="1157688"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Financial</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security</a:t>
            </a:r>
          </a:p>
        </p:txBody>
      </p:sp>
      <p:sp>
        <p:nvSpPr>
          <p:cNvPr id="28" name="TextBox 27">
            <a:extLst>
              <a:ext uri="{FF2B5EF4-FFF2-40B4-BE49-F238E27FC236}">
                <a16:creationId xmlns:a16="http://schemas.microsoft.com/office/drawing/2014/main" id="{34511EDB-14D5-CC42-88B8-DAA4D9C78325}"/>
              </a:ext>
            </a:extLst>
          </p:cNvPr>
          <p:cNvSpPr txBox="1"/>
          <p:nvPr/>
        </p:nvSpPr>
        <p:spPr>
          <a:xfrm>
            <a:off x="7984278" y="1611501"/>
            <a:ext cx="1475084"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Childhood </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experiences</a:t>
            </a:r>
          </a:p>
        </p:txBody>
      </p:sp>
      <p:sp>
        <p:nvSpPr>
          <p:cNvPr id="29" name="TextBox 28">
            <a:extLst>
              <a:ext uri="{FF2B5EF4-FFF2-40B4-BE49-F238E27FC236}">
                <a16:creationId xmlns:a16="http://schemas.microsoft.com/office/drawing/2014/main" id="{88477F7D-0FCE-3F40-9D39-B3CAEE356522}"/>
              </a:ext>
            </a:extLst>
          </p:cNvPr>
          <p:cNvSpPr txBox="1"/>
          <p:nvPr/>
        </p:nvSpPr>
        <p:spPr>
          <a:xfrm>
            <a:off x="8346787" y="3217762"/>
            <a:ext cx="1702709" cy="338554"/>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Neighborhood</a:t>
            </a:r>
          </a:p>
        </p:txBody>
      </p:sp>
      <p:sp>
        <p:nvSpPr>
          <p:cNvPr id="30" name="TextBox 29">
            <a:extLst>
              <a:ext uri="{FF2B5EF4-FFF2-40B4-BE49-F238E27FC236}">
                <a16:creationId xmlns:a16="http://schemas.microsoft.com/office/drawing/2014/main" id="{5BF4410F-5A5D-EA4A-927F-A26D9C4973D3}"/>
              </a:ext>
            </a:extLst>
          </p:cNvPr>
          <p:cNvSpPr txBox="1"/>
          <p:nvPr/>
        </p:nvSpPr>
        <p:spPr>
          <a:xfrm>
            <a:off x="5589383" y="816632"/>
            <a:ext cx="1021433" cy="584775"/>
          </a:xfrm>
          <a:prstGeom prst="rect">
            <a:avLst/>
          </a:prstGeom>
          <a:noFill/>
        </p:spPr>
        <p:txBody>
          <a:bodyPr wrap="none" rtlCol="0" anchor="ctr">
            <a:spAutoFit/>
          </a:bodyPr>
          <a:lstStyle/>
          <a:p>
            <a:pPr algn="ctr"/>
            <a:r>
              <a:rPr lang="en-US" sz="1600" b="1" dirty="0">
                <a:solidFill>
                  <a:schemeClr val="bg1"/>
                </a:solidFill>
                <a:latin typeface="Poppins" pitchFamily="2" charset="77"/>
                <a:cs typeface="Poppins" pitchFamily="2" charset="77"/>
              </a:rPr>
              <a:t>Chronic</a:t>
            </a:r>
            <a:br>
              <a:rPr lang="en-US" sz="1600" b="1" dirty="0">
                <a:solidFill>
                  <a:schemeClr val="bg1"/>
                </a:solidFill>
                <a:latin typeface="Poppins" pitchFamily="2" charset="77"/>
                <a:cs typeface="Poppins" pitchFamily="2" charset="77"/>
              </a:rPr>
            </a:br>
            <a:r>
              <a:rPr lang="en-US" sz="1600" b="1" dirty="0">
                <a:solidFill>
                  <a:schemeClr val="bg1"/>
                </a:solidFill>
                <a:latin typeface="Poppins" pitchFamily="2" charset="77"/>
                <a:cs typeface="Poppins" pitchFamily="2" charset="77"/>
              </a:rPr>
              <a:t>disease</a:t>
            </a:r>
          </a:p>
        </p:txBody>
      </p:sp>
      <p:sp>
        <p:nvSpPr>
          <p:cNvPr id="32" name="TextBox 31">
            <a:extLst>
              <a:ext uri="{FF2B5EF4-FFF2-40B4-BE49-F238E27FC236}">
                <a16:creationId xmlns:a16="http://schemas.microsoft.com/office/drawing/2014/main" id="{33803D19-66A2-F24B-82CD-72875C37F4D8}"/>
              </a:ext>
            </a:extLst>
          </p:cNvPr>
          <p:cNvSpPr txBox="1"/>
          <p:nvPr/>
        </p:nvSpPr>
        <p:spPr>
          <a:xfrm>
            <a:off x="4467225" y="2552576"/>
            <a:ext cx="3200400" cy="954107"/>
          </a:xfrm>
          <a:prstGeom prst="rect">
            <a:avLst/>
          </a:prstGeom>
          <a:noFill/>
        </p:spPr>
        <p:txBody>
          <a:bodyPr wrap="square" rtlCol="0" anchor="ctr">
            <a:spAutoFit/>
          </a:bodyPr>
          <a:lstStyle/>
          <a:p>
            <a:pPr algn="ctr"/>
            <a:r>
              <a:rPr lang="en-US" sz="2800" b="1" dirty="0">
                <a:solidFill>
                  <a:schemeClr val="tx2"/>
                </a:solidFill>
                <a:latin typeface="Poppins" pitchFamily="2" charset="77"/>
                <a:cs typeface="Poppins" pitchFamily="2" charset="77"/>
              </a:rPr>
              <a:t>HEALTH SURVEY</a:t>
            </a:r>
            <a:br>
              <a:rPr lang="en-US" sz="2800" b="1" dirty="0">
                <a:solidFill>
                  <a:schemeClr val="tx2"/>
                </a:solidFill>
                <a:latin typeface="Poppins" pitchFamily="2" charset="77"/>
                <a:cs typeface="Poppins" pitchFamily="2" charset="77"/>
              </a:rPr>
            </a:br>
            <a:r>
              <a:rPr lang="en-US" sz="2800" b="1" dirty="0">
                <a:solidFill>
                  <a:schemeClr val="tx2"/>
                </a:solidFill>
                <a:latin typeface="Poppins" pitchFamily="2" charset="77"/>
                <a:cs typeface="Poppins" pitchFamily="2" charset="77"/>
              </a:rPr>
              <a:t>TOPIC AREAS</a:t>
            </a:r>
          </a:p>
        </p:txBody>
      </p:sp>
      <p:sp>
        <p:nvSpPr>
          <p:cNvPr id="33" name="TextBox 32">
            <a:extLst>
              <a:ext uri="{FF2B5EF4-FFF2-40B4-BE49-F238E27FC236}">
                <a16:creationId xmlns:a16="http://schemas.microsoft.com/office/drawing/2014/main" id="{13DBD831-2C43-A049-86C0-07871A1E7A9F}"/>
              </a:ext>
            </a:extLst>
          </p:cNvPr>
          <p:cNvSpPr txBox="1"/>
          <p:nvPr/>
        </p:nvSpPr>
        <p:spPr>
          <a:xfrm>
            <a:off x="4645872" y="3556316"/>
            <a:ext cx="2904466" cy="553998"/>
          </a:xfrm>
          <a:prstGeom prst="rect">
            <a:avLst/>
          </a:prstGeom>
          <a:noFill/>
        </p:spPr>
        <p:txBody>
          <a:bodyPr wrap="square" rtlCol="0">
            <a:spAutoFit/>
          </a:bodyPr>
          <a:lstStyle/>
          <a:p>
            <a:pPr algn="ctr"/>
            <a:r>
              <a:rPr lang="en-US" sz="1000" spc="300" dirty="0">
                <a:solidFill>
                  <a:schemeClr val="tx1">
                    <a:lumMod val="60000"/>
                    <a:lumOff val="40000"/>
                  </a:schemeClr>
                </a:solidFill>
                <a:latin typeface="Poppins" pitchFamily="2" charset="77"/>
                <a:cs typeface="Poppins" pitchFamily="2" charset="77"/>
              </a:rPr>
              <a:t>The survey collects data on a wide range of public health-related topics</a:t>
            </a:r>
          </a:p>
        </p:txBody>
      </p:sp>
    </p:spTree>
    <p:extLst>
      <p:ext uri="{BB962C8B-B14F-4D97-AF65-F5344CB8AC3E}">
        <p14:creationId xmlns:p14="http://schemas.microsoft.com/office/powerpoint/2010/main" val="2766397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52720">
            <a:extLst>
              <a:ext uri="{FF2B5EF4-FFF2-40B4-BE49-F238E27FC236}">
                <a16:creationId xmlns:a16="http://schemas.microsoft.com/office/drawing/2014/main" id="{40763FC1-4B76-9840-8BB4-BC44350EE47F}"/>
              </a:ext>
            </a:extLst>
          </p:cNvPr>
          <p:cNvSpPr/>
          <p:nvPr/>
        </p:nvSpPr>
        <p:spPr>
          <a:xfrm rot="18900000">
            <a:off x="1762989" y="3264557"/>
            <a:ext cx="1081445" cy="2159895"/>
          </a:xfrm>
          <a:prstGeom prst="rect">
            <a:avLst/>
          </a:prstGeom>
          <a:solidFill>
            <a:schemeClr val="accent1"/>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4" name="Shape 52721">
            <a:extLst>
              <a:ext uri="{FF2B5EF4-FFF2-40B4-BE49-F238E27FC236}">
                <a16:creationId xmlns:a16="http://schemas.microsoft.com/office/drawing/2014/main" id="{18F95632-DDCB-6D48-8A36-9D5D422F2775}"/>
              </a:ext>
            </a:extLst>
          </p:cNvPr>
          <p:cNvSpPr/>
          <p:nvPr/>
        </p:nvSpPr>
        <p:spPr>
          <a:xfrm rot="2700000">
            <a:off x="2523485" y="3266138"/>
            <a:ext cx="1081446" cy="2158042"/>
          </a:xfrm>
          <a:prstGeom prst="rect">
            <a:avLst/>
          </a:prstGeom>
          <a:solidFill>
            <a:schemeClr val="accent1"/>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5" name="Shape 52722">
            <a:extLst>
              <a:ext uri="{FF2B5EF4-FFF2-40B4-BE49-F238E27FC236}">
                <a16:creationId xmlns:a16="http://schemas.microsoft.com/office/drawing/2014/main" id="{AC81D0D7-ABF6-8A4D-BFBB-08B533D537E5}"/>
              </a:ext>
            </a:extLst>
          </p:cNvPr>
          <p:cNvSpPr/>
          <p:nvPr/>
        </p:nvSpPr>
        <p:spPr>
          <a:xfrm rot="13500000" flipH="1">
            <a:off x="4034020" y="1750534"/>
            <a:ext cx="1081445" cy="2159895"/>
          </a:xfrm>
          <a:prstGeom prst="rect">
            <a:avLst/>
          </a:prstGeom>
          <a:solidFill>
            <a:schemeClr val="accent2"/>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6" name="Shape 52723">
            <a:extLst>
              <a:ext uri="{FF2B5EF4-FFF2-40B4-BE49-F238E27FC236}">
                <a16:creationId xmlns:a16="http://schemas.microsoft.com/office/drawing/2014/main" id="{D762B2BA-D22D-EC43-8C87-C235276C3C0E}"/>
              </a:ext>
            </a:extLst>
          </p:cNvPr>
          <p:cNvSpPr/>
          <p:nvPr/>
        </p:nvSpPr>
        <p:spPr>
          <a:xfrm rot="8100000" flipH="1">
            <a:off x="4794517" y="1750806"/>
            <a:ext cx="1081446" cy="2158042"/>
          </a:xfrm>
          <a:prstGeom prst="rect">
            <a:avLst/>
          </a:prstGeom>
          <a:solidFill>
            <a:schemeClr val="accent2"/>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7" name="Shape 52724">
            <a:extLst>
              <a:ext uri="{FF2B5EF4-FFF2-40B4-BE49-F238E27FC236}">
                <a16:creationId xmlns:a16="http://schemas.microsoft.com/office/drawing/2014/main" id="{33B04158-2786-E34D-90B9-6A527F27F15E}"/>
              </a:ext>
            </a:extLst>
          </p:cNvPr>
          <p:cNvSpPr/>
          <p:nvPr/>
        </p:nvSpPr>
        <p:spPr>
          <a:xfrm rot="18900000">
            <a:off x="6305052" y="3264557"/>
            <a:ext cx="1081445" cy="2159895"/>
          </a:xfrm>
          <a:prstGeom prst="rect">
            <a:avLst/>
          </a:prstGeom>
          <a:solidFill>
            <a:schemeClr val="accent3"/>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8" name="Shape 52725">
            <a:extLst>
              <a:ext uri="{FF2B5EF4-FFF2-40B4-BE49-F238E27FC236}">
                <a16:creationId xmlns:a16="http://schemas.microsoft.com/office/drawing/2014/main" id="{408BFBAE-43F0-274E-9D3A-54E4299310D7}"/>
              </a:ext>
            </a:extLst>
          </p:cNvPr>
          <p:cNvSpPr/>
          <p:nvPr/>
        </p:nvSpPr>
        <p:spPr>
          <a:xfrm rot="2700000">
            <a:off x="7065548" y="3266138"/>
            <a:ext cx="1081446" cy="2158042"/>
          </a:xfrm>
          <a:prstGeom prst="rect">
            <a:avLst/>
          </a:prstGeom>
          <a:solidFill>
            <a:schemeClr val="accent3"/>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9" name="Shape 52726">
            <a:extLst>
              <a:ext uri="{FF2B5EF4-FFF2-40B4-BE49-F238E27FC236}">
                <a16:creationId xmlns:a16="http://schemas.microsoft.com/office/drawing/2014/main" id="{8D9BBA64-C5A3-2B46-A521-7FA53A996C31}"/>
              </a:ext>
            </a:extLst>
          </p:cNvPr>
          <p:cNvSpPr/>
          <p:nvPr/>
        </p:nvSpPr>
        <p:spPr>
          <a:xfrm rot="13500000" flipH="1">
            <a:off x="8576084" y="1750534"/>
            <a:ext cx="1081445" cy="2159895"/>
          </a:xfrm>
          <a:prstGeom prst="rect">
            <a:avLst/>
          </a:prstGeom>
          <a:solidFill>
            <a:schemeClr val="accent4"/>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40" name="Shape 52727">
            <a:extLst>
              <a:ext uri="{FF2B5EF4-FFF2-40B4-BE49-F238E27FC236}">
                <a16:creationId xmlns:a16="http://schemas.microsoft.com/office/drawing/2014/main" id="{A5ABABAF-030C-944B-B929-2AC1BBD9C85B}"/>
              </a:ext>
            </a:extLst>
          </p:cNvPr>
          <p:cNvSpPr/>
          <p:nvPr/>
        </p:nvSpPr>
        <p:spPr>
          <a:xfrm rot="8100000" flipH="1">
            <a:off x="9336582" y="1750806"/>
            <a:ext cx="1081446" cy="2158042"/>
          </a:xfrm>
          <a:prstGeom prst="rect">
            <a:avLst/>
          </a:prstGeom>
          <a:solidFill>
            <a:schemeClr val="accent4"/>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31" name="Shape 52729">
            <a:extLst>
              <a:ext uri="{FF2B5EF4-FFF2-40B4-BE49-F238E27FC236}">
                <a16:creationId xmlns:a16="http://schemas.microsoft.com/office/drawing/2014/main" id="{A5AD261E-1CED-2640-A979-910767BCBAC6}"/>
              </a:ext>
            </a:extLst>
          </p:cNvPr>
          <p:cNvSpPr/>
          <p:nvPr/>
        </p:nvSpPr>
        <p:spPr>
          <a:xfrm rot="16200000" flipH="1">
            <a:off x="2215439" y="2195543"/>
            <a:ext cx="968065" cy="968061"/>
          </a:xfrm>
          <a:prstGeom prst="ellipse">
            <a:avLst/>
          </a:prstGeom>
          <a:solidFill>
            <a:schemeClr val="accent1"/>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25" name="Shape 52736">
            <a:extLst>
              <a:ext uri="{FF2B5EF4-FFF2-40B4-BE49-F238E27FC236}">
                <a16:creationId xmlns:a16="http://schemas.microsoft.com/office/drawing/2014/main" id="{0D8C5975-5674-2548-B966-1A7ED3576E09}"/>
              </a:ext>
            </a:extLst>
          </p:cNvPr>
          <p:cNvSpPr/>
          <p:nvPr/>
        </p:nvSpPr>
        <p:spPr>
          <a:xfrm rot="16200000" flipH="1">
            <a:off x="4481797" y="4049014"/>
            <a:ext cx="968063" cy="968063"/>
          </a:xfrm>
          <a:prstGeom prst="ellipse">
            <a:avLst/>
          </a:prstGeom>
          <a:solidFill>
            <a:schemeClr val="accent2"/>
          </a:solidFill>
          <a:ln w="12700" cap="flat">
            <a:noFill/>
            <a:miter lim="400000"/>
          </a:ln>
          <a:effectLst/>
        </p:spPr>
        <p:txBody>
          <a:bodyPr wrap="square" lIns="0" tIns="0" rIns="0" bIns="0" numCol="1" anchor="t">
            <a:noAutofit/>
          </a:bodyPr>
          <a:lstStyle/>
          <a:p>
            <a:endParaRPr sz="2532" dirty="0">
              <a:latin typeface="Lato Light" panose="020F0502020204030203" pitchFamily="34" charset="0"/>
            </a:endParaRPr>
          </a:p>
        </p:txBody>
      </p:sp>
      <p:sp>
        <p:nvSpPr>
          <p:cNvPr id="19" name="Shape 52743">
            <a:extLst>
              <a:ext uri="{FF2B5EF4-FFF2-40B4-BE49-F238E27FC236}">
                <a16:creationId xmlns:a16="http://schemas.microsoft.com/office/drawing/2014/main" id="{DE1178BE-296E-E944-BE00-5C4092EBFE5E}"/>
              </a:ext>
            </a:extLst>
          </p:cNvPr>
          <p:cNvSpPr/>
          <p:nvPr/>
        </p:nvSpPr>
        <p:spPr>
          <a:xfrm rot="16200000" flipH="1">
            <a:off x="6761165" y="2195541"/>
            <a:ext cx="968065" cy="968063"/>
          </a:xfrm>
          <a:prstGeom prst="ellipse">
            <a:avLst/>
          </a:prstGeom>
          <a:solidFill>
            <a:schemeClr val="accent3"/>
          </a:solidFill>
          <a:ln w="12700" cap="flat">
            <a:noFill/>
            <a:miter lim="400000"/>
          </a:ln>
          <a:effectLst/>
        </p:spPr>
        <p:txBody>
          <a:bodyPr wrap="square" lIns="35719" tIns="35719" rIns="35719" bIns="35719" numCol="1" anchor="ctr">
            <a:noAutofit/>
          </a:bodyPr>
          <a:lstStyle/>
          <a:p>
            <a:endParaRPr sz="2532" dirty="0">
              <a:latin typeface="Lato Light" panose="020F0502020204030203" pitchFamily="34" charset="0"/>
            </a:endParaRPr>
          </a:p>
        </p:txBody>
      </p:sp>
      <p:sp>
        <p:nvSpPr>
          <p:cNvPr id="13" name="Shape 52750">
            <a:extLst>
              <a:ext uri="{FF2B5EF4-FFF2-40B4-BE49-F238E27FC236}">
                <a16:creationId xmlns:a16="http://schemas.microsoft.com/office/drawing/2014/main" id="{3F32F9E9-DC30-0C41-8D56-2F6174882636}"/>
              </a:ext>
            </a:extLst>
          </p:cNvPr>
          <p:cNvSpPr/>
          <p:nvPr/>
        </p:nvSpPr>
        <p:spPr>
          <a:xfrm rot="16200000" flipH="1">
            <a:off x="9012590" y="4049014"/>
            <a:ext cx="968063" cy="968063"/>
          </a:xfrm>
          <a:prstGeom prst="ellipse">
            <a:avLst/>
          </a:prstGeom>
          <a:solidFill>
            <a:schemeClr val="accent4"/>
          </a:solidFill>
          <a:ln w="12700" cap="flat">
            <a:noFill/>
            <a:miter lim="400000"/>
          </a:ln>
          <a:effectLst/>
        </p:spPr>
        <p:txBody>
          <a:bodyPr wrap="square" lIns="0" tIns="0" rIns="0" bIns="0" numCol="1" anchor="t">
            <a:noAutofit/>
          </a:bodyPr>
          <a:lstStyle/>
          <a:p>
            <a:endParaRPr sz="2532" dirty="0">
              <a:latin typeface="Lato Light" panose="020F0502020204030203" pitchFamily="34" charset="0"/>
            </a:endParaRPr>
          </a:p>
        </p:txBody>
      </p:sp>
      <p:sp>
        <p:nvSpPr>
          <p:cNvPr id="41" name="Freeform 40">
            <a:extLst>
              <a:ext uri="{FF2B5EF4-FFF2-40B4-BE49-F238E27FC236}">
                <a16:creationId xmlns:a16="http://schemas.microsoft.com/office/drawing/2014/main" id="{315EA406-ECB5-354B-86D1-9224D023C38B}"/>
              </a:ext>
            </a:extLst>
          </p:cNvPr>
          <p:cNvSpPr>
            <a:spLocks noChangeArrowheads="1"/>
          </p:cNvSpPr>
          <p:nvPr/>
        </p:nvSpPr>
        <p:spPr bwMode="auto">
          <a:xfrm>
            <a:off x="2517726" y="2414077"/>
            <a:ext cx="364758" cy="530991"/>
          </a:xfrm>
          <a:custGeom>
            <a:avLst/>
            <a:gdLst>
              <a:gd name="connsiteX0" fmla="*/ 0 w 623528"/>
              <a:gd name="connsiteY0" fmla="*/ 850900 h 907691"/>
              <a:gd name="connsiteX1" fmla="*/ 623528 w 623528"/>
              <a:gd name="connsiteY1" fmla="*/ 850900 h 907691"/>
              <a:gd name="connsiteX2" fmla="*/ 623528 w 623528"/>
              <a:gd name="connsiteY2" fmla="*/ 907691 h 907691"/>
              <a:gd name="connsiteX3" fmla="*/ 0 w 623528"/>
              <a:gd name="connsiteY3" fmla="*/ 907691 h 907691"/>
              <a:gd name="connsiteX4" fmla="*/ 0 w 623528"/>
              <a:gd name="connsiteY4" fmla="*/ 765175 h 907691"/>
              <a:gd name="connsiteX5" fmla="*/ 623528 w 623528"/>
              <a:gd name="connsiteY5" fmla="*/ 765175 h 907691"/>
              <a:gd name="connsiteX6" fmla="*/ 623528 w 623528"/>
              <a:gd name="connsiteY6" fmla="*/ 821966 h 907691"/>
              <a:gd name="connsiteX7" fmla="*/ 0 w 623528"/>
              <a:gd name="connsiteY7" fmla="*/ 821966 h 907691"/>
              <a:gd name="connsiteX8" fmla="*/ 84961 w 623528"/>
              <a:gd name="connsiteY8" fmla="*/ 539321 h 907691"/>
              <a:gd name="connsiteX9" fmla="*/ 84961 w 623528"/>
              <a:gd name="connsiteY9" fmla="*/ 595883 h 907691"/>
              <a:gd name="connsiteX10" fmla="*/ 396725 w 623528"/>
              <a:gd name="connsiteY10" fmla="*/ 595883 h 907691"/>
              <a:gd name="connsiteX11" fmla="*/ 396725 w 623528"/>
              <a:gd name="connsiteY11" fmla="*/ 539321 h 907691"/>
              <a:gd name="connsiteX12" fmla="*/ 368285 w 623528"/>
              <a:gd name="connsiteY12" fmla="*/ 425476 h 907691"/>
              <a:gd name="connsiteX13" fmla="*/ 368285 w 623528"/>
              <a:gd name="connsiteY13" fmla="*/ 482398 h 907691"/>
              <a:gd name="connsiteX14" fmla="*/ 481686 w 623528"/>
              <a:gd name="connsiteY14" fmla="*/ 482398 h 907691"/>
              <a:gd name="connsiteX15" fmla="*/ 481686 w 623528"/>
              <a:gd name="connsiteY15" fmla="*/ 425476 h 907691"/>
              <a:gd name="connsiteX16" fmla="*/ 84961 w 623528"/>
              <a:gd name="connsiteY16" fmla="*/ 425476 h 907691"/>
              <a:gd name="connsiteX17" fmla="*/ 84961 w 623528"/>
              <a:gd name="connsiteY17" fmla="*/ 482398 h 907691"/>
              <a:gd name="connsiteX18" fmla="*/ 311764 w 623528"/>
              <a:gd name="connsiteY18" fmla="*/ 482398 h 907691"/>
              <a:gd name="connsiteX19" fmla="*/ 311764 w 623528"/>
              <a:gd name="connsiteY19" fmla="*/ 425476 h 907691"/>
              <a:gd name="connsiteX20" fmla="*/ 425166 w 623528"/>
              <a:gd name="connsiteY20" fmla="*/ 311992 h 907691"/>
              <a:gd name="connsiteX21" fmla="*/ 425166 w 623528"/>
              <a:gd name="connsiteY21" fmla="*/ 368914 h 907691"/>
              <a:gd name="connsiteX22" fmla="*/ 538567 w 623528"/>
              <a:gd name="connsiteY22" fmla="*/ 368914 h 907691"/>
              <a:gd name="connsiteX23" fmla="*/ 538567 w 623528"/>
              <a:gd name="connsiteY23" fmla="*/ 311992 h 907691"/>
              <a:gd name="connsiteX24" fmla="*/ 84961 w 623528"/>
              <a:gd name="connsiteY24" fmla="*/ 311992 h 907691"/>
              <a:gd name="connsiteX25" fmla="*/ 84961 w 623528"/>
              <a:gd name="connsiteY25" fmla="*/ 368914 h 907691"/>
              <a:gd name="connsiteX26" fmla="*/ 368285 w 623528"/>
              <a:gd name="connsiteY26" fmla="*/ 368914 h 907691"/>
              <a:gd name="connsiteX27" fmla="*/ 368285 w 623528"/>
              <a:gd name="connsiteY27" fmla="*/ 311992 h 907691"/>
              <a:gd name="connsiteX28" fmla="*/ 141842 w 623528"/>
              <a:gd name="connsiteY28" fmla="*/ 0 h 907691"/>
              <a:gd name="connsiteX29" fmla="*/ 198363 w 623528"/>
              <a:gd name="connsiteY29" fmla="*/ 0 h 907691"/>
              <a:gd name="connsiteX30" fmla="*/ 198363 w 623528"/>
              <a:gd name="connsiteY30" fmla="*/ 141946 h 907691"/>
              <a:gd name="connsiteX31" fmla="*/ 254883 w 623528"/>
              <a:gd name="connsiteY31" fmla="*/ 56562 h 907691"/>
              <a:gd name="connsiteX32" fmla="*/ 425166 w 623528"/>
              <a:gd name="connsiteY32" fmla="*/ 56562 h 907691"/>
              <a:gd name="connsiteX33" fmla="*/ 425166 w 623528"/>
              <a:gd name="connsiteY33" fmla="*/ 0 h 907691"/>
              <a:gd name="connsiteX34" fmla="*/ 481686 w 623528"/>
              <a:gd name="connsiteY34" fmla="*/ 0 h 907691"/>
              <a:gd name="connsiteX35" fmla="*/ 481686 w 623528"/>
              <a:gd name="connsiteY35" fmla="*/ 141946 h 907691"/>
              <a:gd name="connsiteX36" fmla="*/ 538567 w 623528"/>
              <a:gd name="connsiteY36" fmla="*/ 56562 h 907691"/>
              <a:gd name="connsiteX37" fmla="*/ 623528 w 623528"/>
              <a:gd name="connsiteY37" fmla="*/ 56562 h 907691"/>
              <a:gd name="connsiteX38" fmla="*/ 623528 w 623528"/>
              <a:gd name="connsiteY38" fmla="*/ 737828 h 907691"/>
              <a:gd name="connsiteX39" fmla="*/ 0 w 623528"/>
              <a:gd name="connsiteY39" fmla="*/ 737828 h 907691"/>
              <a:gd name="connsiteX40" fmla="*/ 0 w 623528"/>
              <a:gd name="connsiteY40" fmla="*/ 56562 h 907691"/>
              <a:gd name="connsiteX41" fmla="*/ 141842 w 623528"/>
              <a:gd name="connsiteY41" fmla="*/ 56562 h 907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23528" h="907691">
                <a:moveTo>
                  <a:pt x="0" y="850900"/>
                </a:moveTo>
                <a:lnTo>
                  <a:pt x="623528" y="850900"/>
                </a:lnTo>
                <a:lnTo>
                  <a:pt x="623528" y="907691"/>
                </a:lnTo>
                <a:lnTo>
                  <a:pt x="0" y="907691"/>
                </a:lnTo>
                <a:close/>
                <a:moveTo>
                  <a:pt x="0" y="765175"/>
                </a:moveTo>
                <a:lnTo>
                  <a:pt x="623528" y="765175"/>
                </a:lnTo>
                <a:lnTo>
                  <a:pt x="623528" y="821966"/>
                </a:lnTo>
                <a:lnTo>
                  <a:pt x="0" y="821966"/>
                </a:lnTo>
                <a:close/>
                <a:moveTo>
                  <a:pt x="84961" y="539321"/>
                </a:moveTo>
                <a:lnTo>
                  <a:pt x="84961" y="595883"/>
                </a:lnTo>
                <a:lnTo>
                  <a:pt x="396725" y="595883"/>
                </a:lnTo>
                <a:lnTo>
                  <a:pt x="396725" y="539321"/>
                </a:lnTo>
                <a:close/>
                <a:moveTo>
                  <a:pt x="368285" y="425476"/>
                </a:moveTo>
                <a:lnTo>
                  <a:pt x="368285" y="482398"/>
                </a:lnTo>
                <a:lnTo>
                  <a:pt x="481686" y="482398"/>
                </a:lnTo>
                <a:lnTo>
                  <a:pt x="481686" y="425476"/>
                </a:lnTo>
                <a:close/>
                <a:moveTo>
                  <a:pt x="84961" y="425476"/>
                </a:moveTo>
                <a:lnTo>
                  <a:pt x="84961" y="482398"/>
                </a:lnTo>
                <a:lnTo>
                  <a:pt x="311764" y="482398"/>
                </a:lnTo>
                <a:lnTo>
                  <a:pt x="311764" y="425476"/>
                </a:lnTo>
                <a:close/>
                <a:moveTo>
                  <a:pt x="425166" y="311992"/>
                </a:moveTo>
                <a:lnTo>
                  <a:pt x="425166" y="368914"/>
                </a:lnTo>
                <a:lnTo>
                  <a:pt x="538567" y="368914"/>
                </a:lnTo>
                <a:lnTo>
                  <a:pt x="538567" y="311992"/>
                </a:lnTo>
                <a:close/>
                <a:moveTo>
                  <a:pt x="84961" y="311992"/>
                </a:moveTo>
                <a:lnTo>
                  <a:pt x="84961" y="368914"/>
                </a:lnTo>
                <a:lnTo>
                  <a:pt x="368285" y="368914"/>
                </a:lnTo>
                <a:lnTo>
                  <a:pt x="368285" y="311992"/>
                </a:lnTo>
                <a:close/>
                <a:moveTo>
                  <a:pt x="141842" y="0"/>
                </a:moveTo>
                <a:lnTo>
                  <a:pt x="198363" y="0"/>
                </a:lnTo>
                <a:lnTo>
                  <a:pt x="198363" y="141946"/>
                </a:lnTo>
                <a:lnTo>
                  <a:pt x="254883" y="56562"/>
                </a:lnTo>
                <a:lnTo>
                  <a:pt x="425166" y="56562"/>
                </a:lnTo>
                <a:lnTo>
                  <a:pt x="425166" y="0"/>
                </a:lnTo>
                <a:lnTo>
                  <a:pt x="481686" y="0"/>
                </a:lnTo>
                <a:lnTo>
                  <a:pt x="481686" y="141946"/>
                </a:lnTo>
                <a:lnTo>
                  <a:pt x="538567" y="56562"/>
                </a:lnTo>
                <a:lnTo>
                  <a:pt x="623528" y="56562"/>
                </a:lnTo>
                <a:lnTo>
                  <a:pt x="623528" y="737828"/>
                </a:lnTo>
                <a:lnTo>
                  <a:pt x="0" y="737828"/>
                </a:lnTo>
                <a:lnTo>
                  <a:pt x="0" y="56562"/>
                </a:lnTo>
                <a:lnTo>
                  <a:pt x="141842" y="56562"/>
                </a:lnTo>
                <a:close/>
              </a:path>
            </a:pathLst>
          </a:custGeom>
          <a:solidFill>
            <a:schemeClr val="bg1"/>
          </a:solidFill>
          <a:ln>
            <a:noFill/>
          </a:ln>
          <a:effectLst/>
        </p:spPr>
        <p:txBody>
          <a:bodyPr wrap="square" anchor="ctr">
            <a:noAutofit/>
          </a:bodyPr>
          <a:lstStyle/>
          <a:p>
            <a:endParaRPr lang="en-US" sz="900" dirty="0">
              <a:latin typeface="Lato Light" panose="020F0502020204030203" pitchFamily="34" charset="0"/>
            </a:endParaRPr>
          </a:p>
        </p:txBody>
      </p:sp>
      <p:sp>
        <p:nvSpPr>
          <p:cNvPr id="42" name="Freeform 41">
            <a:extLst>
              <a:ext uri="{FF2B5EF4-FFF2-40B4-BE49-F238E27FC236}">
                <a16:creationId xmlns:a16="http://schemas.microsoft.com/office/drawing/2014/main" id="{6011B9BA-F5C9-B745-B11E-C242994625E5}"/>
              </a:ext>
            </a:extLst>
          </p:cNvPr>
          <p:cNvSpPr>
            <a:spLocks noChangeArrowheads="1"/>
          </p:cNvSpPr>
          <p:nvPr/>
        </p:nvSpPr>
        <p:spPr bwMode="auto">
          <a:xfrm>
            <a:off x="6979703" y="2414077"/>
            <a:ext cx="530990" cy="530990"/>
          </a:xfrm>
          <a:custGeom>
            <a:avLst/>
            <a:gdLst>
              <a:gd name="connsiteX0" fmla="*/ 424911 w 907690"/>
              <a:gd name="connsiteY0" fmla="*/ 227013 h 907690"/>
              <a:gd name="connsiteX1" fmla="*/ 481702 w 907690"/>
              <a:gd name="connsiteY1" fmla="*/ 227013 h 907690"/>
              <a:gd name="connsiteX2" fmla="*/ 481702 w 907690"/>
              <a:gd name="connsiteY2" fmla="*/ 405158 h 907690"/>
              <a:gd name="connsiteX3" fmla="*/ 509737 w 907690"/>
              <a:gd name="connsiteY3" fmla="*/ 454202 h 907690"/>
              <a:gd name="connsiteX4" fmla="*/ 507940 w 907690"/>
              <a:gd name="connsiteY4" fmla="*/ 468627 h 907690"/>
              <a:gd name="connsiteX5" fmla="*/ 663216 w 907690"/>
              <a:gd name="connsiteY5" fmla="*/ 624774 h 907690"/>
              <a:gd name="connsiteX6" fmla="*/ 623319 w 907690"/>
              <a:gd name="connsiteY6" fmla="*/ 664803 h 907690"/>
              <a:gd name="connsiteX7" fmla="*/ 468043 w 907690"/>
              <a:gd name="connsiteY7" fmla="*/ 509016 h 907690"/>
              <a:gd name="connsiteX8" fmla="*/ 453306 w 907690"/>
              <a:gd name="connsiteY8" fmla="*/ 510819 h 907690"/>
              <a:gd name="connsiteX9" fmla="*/ 396875 w 907690"/>
              <a:gd name="connsiteY9" fmla="*/ 454202 h 907690"/>
              <a:gd name="connsiteX10" fmla="*/ 424911 w 907690"/>
              <a:gd name="connsiteY10" fmla="*/ 405158 h 907690"/>
              <a:gd name="connsiteX11" fmla="*/ 425390 w 907690"/>
              <a:gd name="connsiteY11" fmla="*/ 114902 h 907690"/>
              <a:gd name="connsiteX12" fmla="*/ 114902 w 907690"/>
              <a:gd name="connsiteY12" fmla="*/ 425390 h 907690"/>
              <a:gd name="connsiteX13" fmla="*/ 141917 w 907690"/>
              <a:gd name="connsiteY13" fmla="*/ 425390 h 907690"/>
              <a:gd name="connsiteX14" fmla="*/ 170372 w 907690"/>
              <a:gd name="connsiteY14" fmla="*/ 453845 h 907690"/>
              <a:gd name="connsiteX15" fmla="*/ 141917 w 907690"/>
              <a:gd name="connsiteY15" fmla="*/ 482300 h 907690"/>
              <a:gd name="connsiteX16" fmla="*/ 114902 w 907690"/>
              <a:gd name="connsiteY16" fmla="*/ 482300 h 907690"/>
              <a:gd name="connsiteX17" fmla="*/ 425390 w 907690"/>
              <a:gd name="connsiteY17" fmla="*/ 792788 h 907690"/>
              <a:gd name="connsiteX18" fmla="*/ 425390 w 907690"/>
              <a:gd name="connsiteY18" fmla="*/ 765773 h 907690"/>
              <a:gd name="connsiteX19" fmla="*/ 453845 w 907690"/>
              <a:gd name="connsiteY19" fmla="*/ 737678 h 907690"/>
              <a:gd name="connsiteX20" fmla="*/ 482300 w 907690"/>
              <a:gd name="connsiteY20" fmla="*/ 765773 h 907690"/>
              <a:gd name="connsiteX21" fmla="*/ 482300 w 907690"/>
              <a:gd name="connsiteY21" fmla="*/ 792788 h 907690"/>
              <a:gd name="connsiteX22" fmla="*/ 792788 w 907690"/>
              <a:gd name="connsiteY22" fmla="*/ 482300 h 907690"/>
              <a:gd name="connsiteX23" fmla="*/ 765773 w 907690"/>
              <a:gd name="connsiteY23" fmla="*/ 482300 h 907690"/>
              <a:gd name="connsiteX24" fmla="*/ 737678 w 907690"/>
              <a:gd name="connsiteY24" fmla="*/ 453845 h 907690"/>
              <a:gd name="connsiteX25" fmla="*/ 765773 w 907690"/>
              <a:gd name="connsiteY25" fmla="*/ 425390 h 907690"/>
              <a:gd name="connsiteX26" fmla="*/ 792788 w 907690"/>
              <a:gd name="connsiteY26" fmla="*/ 425390 h 907690"/>
              <a:gd name="connsiteX27" fmla="*/ 482300 w 907690"/>
              <a:gd name="connsiteY27" fmla="*/ 114902 h 907690"/>
              <a:gd name="connsiteX28" fmla="*/ 482300 w 907690"/>
              <a:gd name="connsiteY28" fmla="*/ 141917 h 907690"/>
              <a:gd name="connsiteX29" fmla="*/ 453845 w 907690"/>
              <a:gd name="connsiteY29" fmla="*/ 170372 h 907690"/>
              <a:gd name="connsiteX30" fmla="*/ 425390 w 907690"/>
              <a:gd name="connsiteY30" fmla="*/ 141917 h 907690"/>
              <a:gd name="connsiteX31" fmla="*/ 453845 w 907690"/>
              <a:gd name="connsiteY31" fmla="*/ 0 h 907690"/>
              <a:gd name="connsiteX32" fmla="*/ 907690 w 907690"/>
              <a:gd name="connsiteY32" fmla="*/ 453845 h 907690"/>
              <a:gd name="connsiteX33" fmla="*/ 453845 w 907690"/>
              <a:gd name="connsiteY33" fmla="*/ 907690 h 907690"/>
              <a:gd name="connsiteX34" fmla="*/ 0 w 907690"/>
              <a:gd name="connsiteY34" fmla="*/ 453845 h 907690"/>
              <a:gd name="connsiteX35" fmla="*/ 453845 w 907690"/>
              <a:gd name="connsiteY35" fmla="*/ 0 h 907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07690" h="907690">
                <a:moveTo>
                  <a:pt x="424911" y="227013"/>
                </a:moveTo>
                <a:lnTo>
                  <a:pt x="481702" y="227013"/>
                </a:lnTo>
                <a:lnTo>
                  <a:pt x="481702" y="405158"/>
                </a:lnTo>
                <a:cubicBezTo>
                  <a:pt x="498595" y="415255"/>
                  <a:pt x="509737" y="433286"/>
                  <a:pt x="509737" y="454202"/>
                </a:cubicBezTo>
                <a:cubicBezTo>
                  <a:pt x="509737" y="459251"/>
                  <a:pt x="509019" y="464299"/>
                  <a:pt x="507940" y="468627"/>
                </a:cubicBezTo>
                <a:lnTo>
                  <a:pt x="663216" y="624774"/>
                </a:lnTo>
                <a:lnTo>
                  <a:pt x="623319" y="664803"/>
                </a:lnTo>
                <a:lnTo>
                  <a:pt x="468043" y="509016"/>
                </a:lnTo>
                <a:cubicBezTo>
                  <a:pt x="463370" y="510098"/>
                  <a:pt x="458338" y="510819"/>
                  <a:pt x="453306" y="510819"/>
                </a:cubicBezTo>
                <a:cubicBezTo>
                  <a:pt x="422036" y="510819"/>
                  <a:pt x="396875" y="485576"/>
                  <a:pt x="396875" y="454202"/>
                </a:cubicBezTo>
                <a:cubicBezTo>
                  <a:pt x="396875" y="433286"/>
                  <a:pt x="408377" y="415255"/>
                  <a:pt x="424911" y="405158"/>
                </a:cubicBezTo>
                <a:close/>
                <a:moveTo>
                  <a:pt x="425390" y="114902"/>
                </a:moveTo>
                <a:cubicBezTo>
                  <a:pt x="260421" y="128590"/>
                  <a:pt x="128590" y="260421"/>
                  <a:pt x="114902" y="425390"/>
                </a:cubicBezTo>
                <a:lnTo>
                  <a:pt x="141917" y="425390"/>
                </a:lnTo>
                <a:lnTo>
                  <a:pt x="170372" y="453845"/>
                </a:lnTo>
                <a:lnTo>
                  <a:pt x="141917" y="482300"/>
                </a:lnTo>
                <a:lnTo>
                  <a:pt x="114902" y="482300"/>
                </a:lnTo>
                <a:cubicBezTo>
                  <a:pt x="128590" y="647630"/>
                  <a:pt x="260421" y="779101"/>
                  <a:pt x="425390" y="792788"/>
                </a:cubicBezTo>
                <a:lnTo>
                  <a:pt x="425390" y="765773"/>
                </a:lnTo>
                <a:lnTo>
                  <a:pt x="453845" y="737678"/>
                </a:lnTo>
                <a:lnTo>
                  <a:pt x="482300" y="765773"/>
                </a:lnTo>
                <a:lnTo>
                  <a:pt x="482300" y="792788"/>
                </a:lnTo>
                <a:cubicBezTo>
                  <a:pt x="647630" y="779101"/>
                  <a:pt x="779101" y="647630"/>
                  <a:pt x="792788" y="482300"/>
                </a:cubicBezTo>
                <a:lnTo>
                  <a:pt x="765773" y="482300"/>
                </a:lnTo>
                <a:lnTo>
                  <a:pt x="737678" y="453845"/>
                </a:lnTo>
                <a:lnTo>
                  <a:pt x="765773" y="425390"/>
                </a:lnTo>
                <a:lnTo>
                  <a:pt x="792788" y="425390"/>
                </a:lnTo>
                <a:cubicBezTo>
                  <a:pt x="779101" y="260421"/>
                  <a:pt x="647630" y="128590"/>
                  <a:pt x="482300" y="114902"/>
                </a:cubicBezTo>
                <a:lnTo>
                  <a:pt x="482300" y="141917"/>
                </a:lnTo>
                <a:lnTo>
                  <a:pt x="453845" y="170372"/>
                </a:lnTo>
                <a:lnTo>
                  <a:pt x="425390" y="141917"/>
                </a:lnTo>
                <a:close/>
                <a:moveTo>
                  <a:pt x="453845" y="0"/>
                </a:moveTo>
                <a:cubicBezTo>
                  <a:pt x="704540" y="0"/>
                  <a:pt x="907690" y="203150"/>
                  <a:pt x="907690" y="453845"/>
                </a:cubicBezTo>
                <a:cubicBezTo>
                  <a:pt x="907690" y="704540"/>
                  <a:pt x="704540" y="907690"/>
                  <a:pt x="453845" y="907690"/>
                </a:cubicBezTo>
                <a:cubicBezTo>
                  <a:pt x="203510" y="907690"/>
                  <a:pt x="0" y="704540"/>
                  <a:pt x="0" y="453845"/>
                </a:cubicBezTo>
                <a:cubicBezTo>
                  <a:pt x="0" y="203150"/>
                  <a:pt x="203510" y="0"/>
                  <a:pt x="453845" y="0"/>
                </a:cubicBezTo>
                <a:close/>
              </a:path>
            </a:pathLst>
          </a:custGeom>
          <a:solidFill>
            <a:schemeClr val="bg1"/>
          </a:solidFill>
          <a:ln>
            <a:noFill/>
          </a:ln>
          <a:effectLst/>
        </p:spPr>
        <p:txBody>
          <a:bodyPr wrap="square" anchor="ctr">
            <a:noAutofit/>
          </a:bodyPr>
          <a:lstStyle/>
          <a:p>
            <a:endParaRPr lang="en-US" sz="900" dirty="0">
              <a:latin typeface="Lato Light" panose="020F0502020204030203" pitchFamily="34" charset="0"/>
            </a:endParaRPr>
          </a:p>
        </p:txBody>
      </p:sp>
      <p:sp>
        <p:nvSpPr>
          <p:cNvPr id="43" name="Freeform 42">
            <a:extLst>
              <a:ext uri="{FF2B5EF4-FFF2-40B4-BE49-F238E27FC236}">
                <a16:creationId xmlns:a16="http://schemas.microsoft.com/office/drawing/2014/main" id="{069E3849-6DAD-4340-984C-A9BA9FE66D45}"/>
              </a:ext>
            </a:extLst>
          </p:cNvPr>
          <p:cNvSpPr>
            <a:spLocks noChangeArrowheads="1"/>
          </p:cNvSpPr>
          <p:nvPr/>
        </p:nvSpPr>
        <p:spPr bwMode="auto">
          <a:xfrm>
            <a:off x="4767197" y="4267550"/>
            <a:ext cx="397262" cy="530991"/>
          </a:xfrm>
          <a:custGeom>
            <a:avLst/>
            <a:gdLst>
              <a:gd name="connsiteX0" fmla="*/ 112712 w 679091"/>
              <a:gd name="connsiteY0" fmla="*/ 681038 h 907690"/>
              <a:gd name="connsiteX1" fmla="*/ 339366 w 679091"/>
              <a:gd name="connsiteY1" fmla="*/ 681038 h 907690"/>
              <a:gd name="connsiteX2" fmla="*/ 339366 w 679091"/>
              <a:gd name="connsiteY2" fmla="*/ 737829 h 907690"/>
              <a:gd name="connsiteX3" fmla="*/ 112712 w 679091"/>
              <a:gd name="connsiteY3" fmla="*/ 737829 h 907690"/>
              <a:gd name="connsiteX4" fmla="*/ 396875 w 679091"/>
              <a:gd name="connsiteY4" fmla="*/ 566738 h 907690"/>
              <a:gd name="connsiteX5" fmla="*/ 566378 w 679091"/>
              <a:gd name="connsiteY5" fmla="*/ 566738 h 907690"/>
              <a:gd name="connsiteX6" fmla="*/ 566378 w 679091"/>
              <a:gd name="connsiteY6" fmla="*/ 623529 h 907690"/>
              <a:gd name="connsiteX7" fmla="*/ 396875 w 679091"/>
              <a:gd name="connsiteY7" fmla="*/ 623529 h 907690"/>
              <a:gd name="connsiteX8" fmla="*/ 112712 w 679091"/>
              <a:gd name="connsiteY8" fmla="*/ 566738 h 907690"/>
              <a:gd name="connsiteX9" fmla="*/ 339366 w 679091"/>
              <a:gd name="connsiteY9" fmla="*/ 566738 h 907690"/>
              <a:gd name="connsiteX10" fmla="*/ 339366 w 679091"/>
              <a:gd name="connsiteY10" fmla="*/ 623529 h 907690"/>
              <a:gd name="connsiteX11" fmla="*/ 112712 w 679091"/>
              <a:gd name="connsiteY11" fmla="*/ 623529 h 907690"/>
              <a:gd name="connsiteX12" fmla="*/ 282575 w 679091"/>
              <a:gd name="connsiteY12" fmla="*/ 454025 h 907690"/>
              <a:gd name="connsiteX13" fmla="*/ 480652 w 679091"/>
              <a:gd name="connsiteY13" fmla="*/ 454025 h 907690"/>
              <a:gd name="connsiteX14" fmla="*/ 480652 w 679091"/>
              <a:gd name="connsiteY14" fmla="*/ 510814 h 907690"/>
              <a:gd name="connsiteX15" fmla="*/ 282575 w 679091"/>
              <a:gd name="connsiteY15" fmla="*/ 510814 h 907690"/>
              <a:gd name="connsiteX16" fmla="*/ 112712 w 679091"/>
              <a:gd name="connsiteY16" fmla="*/ 454025 h 907690"/>
              <a:gd name="connsiteX17" fmla="*/ 226651 w 679091"/>
              <a:gd name="connsiteY17" fmla="*/ 454025 h 907690"/>
              <a:gd name="connsiteX18" fmla="*/ 226651 w 679091"/>
              <a:gd name="connsiteY18" fmla="*/ 510814 h 907690"/>
              <a:gd name="connsiteX19" fmla="*/ 112712 w 679091"/>
              <a:gd name="connsiteY19" fmla="*/ 510814 h 907690"/>
              <a:gd name="connsiteX20" fmla="*/ 425450 w 679091"/>
              <a:gd name="connsiteY20" fmla="*/ 339725 h 907690"/>
              <a:gd name="connsiteX21" fmla="*/ 566379 w 679091"/>
              <a:gd name="connsiteY21" fmla="*/ 339725 h 907690"/>
              <a:gd name="connsiteX22" fmla="*/ 566379 w 679091"/>
              <a:gd name="connsiteY22" fmla="*/ 396516 h 907690"/>
              <a:gd name="connsiteX23" fmla="*/ 425450 w 679091"/>
              <a:gd name="connsiteY23" fmla="*/ 396516 h 907690"/>
              <a:gd name="connsiteX24" fmla="*/ 112712 w 679091"/>
              <a:gd name="connsiteY24" fmla="*/ 339725 h 907690"/>
              <a:gd name="connsiteX25" fmla="*/ 367940 w 679091"/>
              <a:gd name="connsiteY25" fmla="*/ 339725 h 907690"/>
              <a:gd name="connsiteX26" fmla="*/ 367940 w 679091"/>
              <a:gd name="connsiteY26" fmla="*/ 396516 h 907690"/>
              <a:gd name="connsiteX27" fmla="*/ 112712 w 679091"/>
              <a:gd name="connsiteY27" fmla="*/ 396516 h 907690"/>
              <a:gd name="connsiteX28" fmla="*/ 44961 w 679091"/>
              <a:gd name="connsiteY28" fmla="*/ 85725 h 907690"/>
              <a:gd name="connsiteX29" fmla="*/ 141357 w 679091"/>
              <a:gd name="connsiteY29" fmla="*/ 85725 h 907690"/>
              <a:gd name="connsiteX30" fmla="*/ 141357 w 679091"/>
              <a:gd name="connsiteY30" fmla="*/ 142251 h 907690"/>
              <a:gd name="connsiteX31" fmla="*/ 68340 w 679091"/>
              <a:gd name="connsiteY31" fmla="*/ 142251 h 907690"/>
              <a:gd name="connsiteX32" fmla="*/ 56471 w 679091"/>
              <a:gd name="connsiteY32" fmla="*/ 154132 h 907690"/>
              <a:gd name="connsiteX33" fmla="*/ 56471 w 679091"/>
              <a:gd name="connsiteY33" fmla="*/ 839283 h 907690"/>
              <a:gd name="connsiteX34" fmla="*/ 68340 w 679091"/>
              <a:gd name="connsiteY34" fmla="*/ 850804 h 907690"/>
              <a:gd name="connsiteX35" fmla="*/ 610750 w 679091"/>
              <a:gd name="connsiteY35" fmla="*/ 850804 h 907690"/>
              <a:gd name="connsiteX36" fmla="*/ 622620 w 679091"/>
              <a:gd name="connsiteY36" fmla="*/ 839283 h 907690"/>
              <a:gd name="connsiteX37" fmla="*/ 622620 w 679091"/>
              <a:gd name="connsiteY37" fmla="*/ 154132 h 907690"/>
              <a:gd name="connsiteX38" fmla="*/ 610750 w 679091"/>
              <a:gd name="connsiteY38" fmla="*/ 142251 h 907690"/>
              <a:gd name="connsiteX39" fmla="*/ 537733 w 679091"/>
              <a:gd name="connsiteY39" fmla="*/ 142251 h 907690"/>
              <a:gd name="connsiteX40" fmla="*/ 537733 w 679091"/>
              <a:gd name="connsiteY40" fmla="*/ 85725 h 907690"/>
              <a:gd name="connsiteX41" fmla="*/ 634489 w 679091"/>
              <a:gd name="connsiteY41" fmla="*/ 85725 h 907690"/>
              <a:gd name="connsiteX42" fmla="*/ 679091 w 679091"/>
              <a:gd name="connsiteY42" fmla="*/ 130370 h 907690"/>
              <a:gd name="connsiteX43" fmla="*/ 679091 w 679091"/>
              <a:gd name="connsiteY43" fmla="*/ 862686 h 907690"/>
              <a:gd name="connsiteX44" fmla="*/ 634489 w 679091"/>
              <a:gd name="connsiteY44" fmla="*/ 907690 h 907690"/>
              <a:gd name="connsiteX45" fmla="*/ 44961 w 679091"/>
              <a:gd name="connsiteY45" fmla="*/ 907690 h 907690"/>
              <a:gd name="connsiteX46" fmla="*/ 0 w 679091"/>
              <a:gd name="connsiteY46" fmla="*/ 862686 h 907690"/>
              <a:gd name="connsiteX47" fmla="*/ 0 w 679091"/>
              <a:gd name="connsiteY47" fmla="*/ 130370 h 907690"/>
              <a:gd name="connsiteX48" fmla="*/ 339904 w 679091"/>
              <a:gd name="connsiteY48" fmla="*/ 56484 h 907690"/>
              <a:gd name="connsiteX49" fmla="*/ 311504 w 679091"/>
              <a:gd name="connsiteY49" fmla="*/ 85265 h 907690"/>
              <a:gd name="connsiteX50" fmla="*/ 339904 w 679091"/>
              <a:gd name="connsiteY50" fmla="*/ 113687 h 907690"/>
              <a:gd name="connsiteX51" fmla="*/ 367586 w 679091"/>
              <a:gd name="connsiteY51" fmla="*/ 85265 h 907690"/>
              <a:gd name="connsiteX52" fmla="*/ 339904 w 679091"/>
              <a:gd name="connsiteY52" fmla="*/ 56484 h 907690"/>
              <a:gd name="connsiteX53" fmla="*/ 283104 w 679091"/>
              <a:gd name="connsiteY53" fmla="*/ 0 h 907690"/>
              <a:gd name="connsiteX54" fmla="*/ 395986 w 679091"/>
              <a:gd name="connsiteY54" fmla="*/ 0 h 907690"/>
              <a:gd name="connsiteX55" fmla="*/ 484422 w 679091"/>
              <a:gd name="connsiteY55" fmla="*/ 76631 h 907690"/>
              <a:gd name="connsiteX56" fmla="*/ 509228 w 679091"/>
              <a:gd name="connsiteY56" fmla="*/ 85265 h 907690"/>
              <a:gd name="connsiteX57" fmla="*/ 509228 w 679091"/>
              <a:gd name="connsiteY57" fmla="*/ 226653 h 907690"/>
              <a:gd name="connsiteX58" fmla="*/ 169862 w 679091"/>
              <a:gd name="connsiteY58" fmla="*/ 226653 h 907690"/>
              <a:gd name="connsiteX59" fmla="*/ 169862 w 679091"/>
              <a:gd name="connsiteY59" fmla="*/ 85265 h 907690"/>
              <a:gd name="connsiteX60" fmla="*/ 194668 w 679091"/>
              <a:gd name="connsiteY60" fmla="*/ 76631 h 907690"/>
              <a:gd name="connsiteX61" fmla="*/ 283104 w 679091"/>
              <a:gd name="connsiteY61" fmla="*/ 0 h 907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79091" h="907690">
                <a:moveTo>
                  <a:pt x="112712" y="681038"/>
                </a:moveTo>
                <a:lnTo>
                  <a:pt x="339366" y="681038"/>
                </a:lnTo>
                <a:lnTo>
                  <a:pt x="339366" y="737829"/>
                </a:lnTo>
                <a:lnTo>
                  <a:pt x="112712" y="737829"/>
                </a:lnTo>
                <a:close/>
                <a:moveTo>
                  <a:pt x="396875" y="566738"/>
                </a:moveTo>
                <a:lnTo>
                  <a:pt x="566378" y="566738"/>
                </a:lnTo>
                <a:lnTo>
                  <a:pt x="566378" y="623529"/>
                </a:lnTo>
                <a:lnTo>
                  <a:pt x="396875" y="623529"/>
                </a:lnTo>
                <a:close/>
                <a:moveTo>
                  <a:pt x="112712" y="566738"/>
                </a:moveTo>
                <a:lnTo>
                  <a:pt x="339366" y="566738"/>
                </a:lnTo>
                <a:lnTo>
                  <a:pt x="339366" y="623529"/>
                </a:lnTo>
                <a:lnTo>
                  <a:pt x="112712" y="623529"/>
                </a:lnTo>
                <a:close/>
                <a:moveTo>
                  <a:pt x="282575" y="454025"/>
                </a:moveTo>
                <a:lnTo>
                  <a:pt x="480652" y="454025"/>
                </a:lnTo>
                <a:lnTo>
                  <a:pt x="480652" y="510814"/>
                </a:lnTo>
                <a:lnTo>
                  <a:pt x="282575" y="510814"/>
                </a:lnTo>
                <a:close/>
                <a:moveTo>
                  <a:pt x="112712" y="454025"/>
                </a:moveTo>
                <a:lnTo>
                  <a:pt x="226651" y="454025"/>
                </a:lnTo>
                <a:lnTo>
                  <a:pt x="226651" y="510814"/>
                </a:lnTo>
                <a:lnTo>
                  <a:pt x="112712" y="510814"/>
                </a:lnTo>
                <a:close/>
                <a:moveTo>
                  <a:pt x="425450" y="339725"/>
                </a:moveTo>
                <a:lnTo>
                  <a:pt x="566379" y="339725"/>
                </a:lnTo>
                <a:lnTo>
                  <a:pt x="566379" y="396516"/>
                </a:lnTo>
                <a:lnTo>
                  <a:pt x="425450" y="396516"/>
                </a:lnTo>
                <a:close/>
                <a:moveTo>
                  <a:pt x="112712" y="339725"/>
                </a:moveTo>
                <a:lnTo>
                  <a:pt x="367940" y="339725"/>
                </a:lnTo>
                <a:lnTo>
                  <a:pt x="367940" y="396516"/>
                </a:lnTo>
                <a:lnTo>
                  <a:pt x="112712" y="396516"/>
                </a:lnTo>
                <a:close/>
                <a:moveTo>
                  <a:pt x="44961" y="85725"/>
                </a:moveTo>
                <a:lnTo>
                  <a:pt x="141357" y="85725"/>
                </a:lnTo>
                <a:lnTo>
                  <a:pt x="141357" y="142251"/>
                </a:lnTo>
                <a:lnTo>
                  <a:pt x="68340" y="142251"/>
                </a:lnTo>
                <a:lnTo>
                  <a:pt x="56471" y="154132"/>
                </a:lnTo>
                <a:lnTo>
                  <a:pt x="56471" y="839283"/>
                </a:lnTo>
                <a:lnTo>
                  <a:pt x="68340" y="850804"/>
                </a:lnTo>
                <a:lnTo>
                  <a:pt x="610750" y="850804"/>
                </a:lnTo>
                <a:lnTo>
                  <a:pt x="622620" y="839283"/>
                </a:lnTo>
                <a:lnTo>
                  <a:pt x="622620" y="154132"/>
                </a:lnTo>
                <a:lnTo>
                  <a:pt x="610750" y="142251"/>
                </a:lnTo>
                <a:lnTo>
                  <a:pt x="537733" y="142251"/>
                </a:lnTo>
                <a:lnTo>
                  <a:pt x="537733" y="85725"/>
                </a:lnTo>
                <a:lnTo>
                  <a:pt x="634489" y="85725"/>
                </a:lnTo>
                <a:lnTo>
                  <a:pt x="679091" y="130370"/>
                </a:lnTo>
                <a:lnTo>
                  <a:pt x="679091" y="862686"/>
                </a:lnTo>
                <a:lnTo>
                  <a:pt x="634489" y="907690"/>
                </a:lnTo>
                <a:lnTo>
                  <a:pt x="44961" y="907690"/>
                </a:lnTo>
                <a:lnTo>
                  <a:pt x="0" y="862686"/>
                </a:lnTo>
                <a:lnTo>
                  <a:pt x="0" y="130370"/>
                </a:lnTo>
                <a:close/>
                <a:moveTo>
                  <a:pt x="339904" y="56484"/>
                </a:moveTo>
                <a:cubicBezTo>
                  <a:pt x="324087" y="56484"/>
                  <a:pt x="311504" y="69435"/>
                  <a:pt x="311504" y="85265"/>
                </a:cubicBezTo>
                <a:cubicBezTo>
                  <a:pt x="311504" y="100735"/>
                  <a:pt x="324087" y="113687"/>
                  <a:pt x="339904" y="113687"/>
                </a:cubicBezTo>
                <a:cubicBezTo>
                  <a:pt x="355003" y="113687"/>
                  <a:pt x="367586" y="100735"/>
                  <a:pt x="367586" y="85265"/>
                </a:cubicBezTo>
                <a:cubicBezTo>
                  <a:pt x="367586" y="69435"/>
                  <a:pt x="355003" y="56484"/>
                  <a:pt x="339904" y="56484"/>
                </a:cubicBezTo>
                <a:close/>
                <a:moveTo>
                  <a:pt x="283104" y="0"/>
                </a:moveTo>
                <a:lnTo>
                  <a:pt x="395986" y="0"/>
                </a:lnTo>
                <a:cubicBezTo>
                  <a:pt x="414320" y="36337"/>
                  <a:pt x="445956" y="64039"/>
                  <a:pt x="484422" y="76631"/>
                </a:cubicBezTo>
                <a:lnTo>
                  <a:pt x="509228" y="85265"/>
                </a:lnTo>
                <a:lnTo>
                  <a:pt x="509228" y="226653"/>
                </a:lnTo>
                <a:lnTo>
                  <a:pt x="169862" y="226653"/>
                </a:lnTo>
                <a:lnTo>
                  <a:pt x="169862" y="85265"/>
                </a:lnTo>
                <a:lnTo>
                  <a:pt x="194668" y="76631"/>
                </a:lnTo>
                <a:cubicBezTo>
                  <a:pt x="233134" y="64039"/>
                  <a:pt x="265129" y="36337"/>
                  <a:pt x="283104" y="0"/>
                </a:cubicBezTo>
                <a:close/>
              </a:path>
            </a:pathLst>
          </a:custGeom>
          <a:solidFill>
            <a:schemeClr val="bg1"/>
          </a:solidFill>
          <a:ln>
            <a:noFill/>
          </a:ln>
          <a:effectLst/>
        </p:spPr>
        <p:txBody>
          <a:bodyPr wrap="square" anchor="ctr">
            <a:noAutofit/>
          </a:bodyPr>
          <a:lstStyle/>
          <a:p>
            <a:endParaRPr lang="en-US" sz="900" dirty="0">
              <a:latin typeface="Lato Light" panose="020F0502020204030203" pitchFamily="34" charset="0"/>
            </a:endParaRPr>
          </a:p>
        </p:txBody>
      </p:sp>
      <p:sp>
        <p:nvSpPr>
          <p:cNvPr id="46" name="TextBox 45">
            <a:extLst>
              <a:ext uri="{FF2B5EF4-FFF2-40B4-BE49-F238E27FC236}">
                <a16:creationId xmlns:a16="http://schemas.microsoft.com/office/drawing/2014/main" id="{80CA59A2-8236-BD43-902D-2D0D98D3B1E2}"/>
              </a:ext>
            </a:extLst>
          </p:cNvPr>
          <p:cNvSpPr txBox="1"/>
          <p:nvPr/>
        </p:nvSpPr>
        <p:spPr>
          <a:xfrm>
            <a:off x="2491723" y="4164296"/>
            <a:ext cx="415498" cy="830997"/>
          </a:xfrm>
          <a:prstGeom prst="rect">
            <a:avLst/>
          </a:prstGeom>
          <a:noFill/>
        </p:spPr>
        <p:txBody>
          <a:bodyPr wrap="none" rtlCol="0" anchor="ctr">
            <a:spAutoFit/>
          </a:bodyPr>
          <a:lstStyle/>
          <a:p>
            <a:pPr algn="ctr"/>
            <a:r>
              <a:rPr lang="en-US" sz="4800" b="1" dirty="0">
                <a:solidFill>
                  <a:schemeClr val="bg1"/>
                </a:solidFill>
                <a:latin typeface="Poppins" pitchFamily="2" charset="77"/>
                <a:cs typeface="Poppins" pitchFamily="2" charset="77"/>
              </a:rPr>
              <a:t>1</a:t>
            </a:r>
          </a:p>
        </p:txBody>
      </p:sp>
      <p:sp>
        <p:nvSpPr>
          <p:cNvPr id="47" name="TextBox 46">
            <a:extLst>
              <a:ext uri="{FF2B5EF4-FFF2-40B4-BE49-F238E27FC236}">
                <a16:creationId xmlns:a16="http://schemas.microsoft.com/office/drawing/2014/main" id="{6E83F875-5A35-A345-8153-525652FF88B8}"/>
              </a:ext>
            </a:extLst>
          </p:cNvPr>
          <p:cNvSpPr txBox="1"/>
          <p:nvPr/>
        </p:nvSpPr>
        <p:spPr>
          <a:xfrm>
            <a:off x="4684995" y="2124197"/>
            <a:ext cx="535724" cy="830997"/>
          </a:xfrm>
          <a:prstGeom prst="rect">
            <a:avLst/>
          </a:prstGeom>
          <a:noFill/>
        </p:spPr>
        <p:txBody>
          <a:bodyPr wrap="none" rtlCol="0" anchor="ctr">
            <a:spAutoFit/>
          </a:bodyPr>
          <a:lstStyle/>
          <a:p>
            <a:pPr algn="ctr"/>
            <a:r>
              <a:rPr lang="en-US" sz="4800" b="1" dirty="0">
                <a:solidFill>
                  <a:schemeClr val="bg1"/>
                </a:solidFill>
                <a:latin typeface="Poppins" pitchFamily="2" charset="77"/>
                <a:cs typeface="Poppins" pitchFamily="2" charset="77"/>
              </a:rPr>
              <a:t>2</a:t>
            </a:r>
          </a:p>
        </p:txBody>
      </p:sp>
      <p:sp>
        <p:nvSpPr>
          <p:cNvPr id="48" name="TextBox 47">
            <a:extLst>
              <a:ext uri="{FF2B5EF4-FFF2-40B4-BE49-F238E27FC236}">
                <a16:creationId xmlns:a16="http://schemas.microsoft.com/office/drawing/2014/main" id="{66D04A23-A89C-0143-A72A-3D11E733950C}"/>
              </a:ext>
            </a:extLst>
          </p:cNvPr>
          <p:cNvSpPr txBox="1"/>
          <p:nvPr/>
        </p:nvSpPr>
        <p:spPr>
          <a:xfrm>
            <a:off x="6966918" y="4164296"/>
            <a:ext cx="556563" cy="830997"/>
          </a:xfrm>
          <a:prstGeom prst="rect">
            <a:avLst/>
          </a:prstGeom>
          <a:noFill/>
        </p:spPr>
        <p:txBody>
          <a:bodyPr wrap="none" rtlCol="0" anchor="ctr">
            <a:spAutoFit/>
          </a:bodyPr>
          <a:lstStyle/>
          <a:p>
            <a:pPr algn="ctr"/>
            <a:r>
              <a:rPr lang="en-US" sz="4800" b="1" dirty="0">
                <a:solidFill>
                  <a:schemeClr val="bg1"/>
                </a:solidFill>
                <a:latin typeface="Poppins" pitchFamily="2" charset="77"/>
                <a:cs typeface="Poppins" pitchFamily="2" charset="77"/>
              </a:rPr>
              <a:t>3</a:t>
            </a:r>
          </a:p>
        </p:txBody>
      </p:sp>
      <p:sp>
        <p:nvSpPr>
          <p:cNvPr id="64" name="TextBox 63">
            <a:extLst>
              <a:ext uri="{FF2B5EF4-FFF2-40B4-BE49-F238E27FC236}">
                <a16:creationId xmlns:a16="http://schemas.microsoft.com/office/drawing/2014/main" id="{63E5B492-E2F7-184C-9D11-CDB9C3491BD5}"/>
              </a:ext>
            </a:extLst>
          </p:cNvPr>
          <p:cNvSpPr txBox="1"/>
          <p:nvPr/>
        </p:nvSpPr>
        <p:spPr>
          <a:xfrm>
            <a:off x="9206474" y="2124197"/>
            <a:ext cx="601448" cy="830997"/>
          </a:xfrm>
          <a:prstGeom prst="rect">
            <a:avLst/>
          </a:prstGeom>
          <a:noFill/>
        </p:spPr>
        <p:txBody>
          <a:bodyPr wrap="none" rtlCol="0" anchor="ctr">
            <a:spAutoFit/>
          </a:bodyPr>
          <a:lstStyle/>
          <a:p>
            <a:pPr algn="ctr"/>
            <a:r>
              <a:rPr lang="en-US" sz="4800" b="1" dirty="0">
                <a:solidFill>
                  <a:schemeClr val="bg1"/>
                </a:solidFill>
                <a:latin typeface="Poppins" pitchFamily="2" charset="77"/>
                <a:cs typeface="Poppins" pitchFamily="2" charset="77"/>
              </a:rPr>
              <a:t>4</a:t>
            </a:r>
          </a:p>
        </p:txBody>
      </p:sp>
      <p:sp>
        <p:nvSpPr>
          <p:cNvPr id="65" name="TextBox 64">
            <a:extLst>
              <a:ext uri="{FF2B5EF4-FFF2-40B4-BE49-F238E27FC236}">
                <a16:creationId xmlns:a16="http://schemas.microsoft.com/office/drawing/2014/main" id="{9F51F79D-C54D-174D-ADC3-A56BE97C5CD1}"/>
              </a:ext>
            </a:extLst>
          </p:cNvPr>
          <p:cNvSpPr txBox="1"/>
          <p:nvPr/>
        </p:nvSpPr>
        <p:spPr>
          <a:xfrm>
            <a:off x="3441276" y="291270"/>
            <a:ext cx="5309467" cy="553998"/>
          </a:xfrm>
          <a:prstGeom prst="rect">
            <a:avLst/>
          </a:prstGeom>
          <a:noFill/>
        </p:spPr>
        <p:txBody>
          <a:bodyPr wrap="none" rtlCol="0">
            <a:spAutoFit/>
          </a:bodyPr>
          <a:lstStyle/>
          <a:p>
            <a:pPr algn="ctr"/>
            <a:r>
              <a:rPr lang="en-US" sz="3000" b="1" dirty="0">
                <a:solidFill>
                  <a:schemeClr val="tx2"/>
                </a:solidFill>
                <a:latin typeface="Poppins" pitchFamily="2" charset="77"/>
                <a:cs typeface="Poppins" pitchFamily="2" charset="77"/>
              </a:rPr>
              <a:t>HEALTH SURVEY ROADMAP</a:t>
            </a:r>
          </a:p>
        </p:txBody>
      </p:sp>
      <p:sp>
        <p:nvSpPr>
          <p:cNvPr id="66" name="TextBox 65">
            <a:extLst>
              <a:ext uri="{FF2B5EF4-FFF2-40B4-BE49-F238E27FC236}">
                <a16:creationId xmlns:a16="http://schemas.microsoft.com/office/drawing/2014/main" id="{6DD25352-E4FC-1048-9CC4-CB87181A6E7B}"/>
              </a:ext>
            </a:extLst>
          </p:cNvPr>
          <p:cNvSpPr txBox="1"/>
          <p:nvPr/>
        </p:nvSpPr>
        <p:spPr>
          <a:xfrm>
            <a:off x="3529468" y="748735"/>
            <a:ext cx="5133136" cy="246221"/>
          </a:xfrm>
          <a:prstGeom prst="rect">
            <a:avLst/>
          </a:prstGeom>
          <a:noFill/>
        </p:spPr>
        <p:txBody>
          <a:bodyPr wrap="none" rtlCol="0">
            <a:spAutoFit/>
          </a:bodyPr>
          <a:lstStyle/>
          <a:p>
            <a:pPr algn="ctr"/>
            <a:r>
              <a:rPr lang="en-US" sz="1000" spc="300" dirty="0">
                <a:solidFill>
                  <a:schemeClr val="tx1">
                    <a:lumMod val="60000"/>
                    <a:lumOff val="40000"/>
                  </a:schemeClr>
                </a:solidFill>
                <a:latin typeface="Poppins" pitchFamily="2" charset="77"/>
                <a:cs typeface="Poppins" pitchFamily="2" charset="77"/>
              </a:rPr>
              <a:t>The survey is carried out through multiple steps.</a:t>
            </a:r>
          </a:p>
        </p:txBody>
      </p:sp>
      <p:sp>
        <p:nvSpPr>
          <p:cNvPr id="67" name="TextBox 66">
            <a:extLst>
              <a:ext uri="{FF2B5EF4-FFF2-40B4-BE49-F238E27FC236}">
                <a16:creationId xmlns:a16="http://schemas.microsoft.com/office/drawing/2014/main" id="{6472DF21-7753-5A4D-BF2B-2620B32E3BFB}"/>
              </a:ext>
            </a:extLst>
          </p:cNvPr>
          <p:cNvSpPr txBox="1"/>
          <p:nvPr/>
        </p:nvSpPr>
        <p:spPr>
          <a:xfrm>
            <a:off x="3662071" y="5484971"/>
            <a:ext cx="2589833" cy="759888"/>
          </a:xfrm>
          <a:prstGeom prst="rect">
            <a:avLst/>
          </a:prstGeom>
          <a:noFill/>
        </p:spPr>
        <p:txBody>
          <a:bodyPr wrap="square" rtlCol="0" anchor="t">
            <a:spAutoFit/>
          </a:bodyPr>
          <a:lstStyle/>
          <a:p>
            <a:pPr algn="ctr">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A pilot survey is sent out to 250 addresses as part of a systematic review of the questionnaire.</a:t>
            </a:r>
          </a:p>
        </p:txBody>
      </p:sp>
      <p:sp>
        <p:nvSpPr>
          <p:cNvPr id="68" name="TextBox 67">
            <a:extLst>
              <a:ext uri="{FF2B5EF4-FFF2-40B4-BE49-F238E27FC236}">
                <a16:creationId xmlns:a16="http://schemas.microsoft.com/office/drawing/2014/main" id="{839512B5-CC2C-8B4C-8ACA-F8D0C7E78A29}"/>
              </a:ext>
            </a:extLst>
          </p:cNvPr>
          <p:cNvSpPr txBox="1"/>
          <p:nvPr/>
        </p:nvSpPr>
        <p:spPr>
          <a:xfrm>
            <a:off x="4325382" y="5191274"/>
            <a:ext cx="1279517" cy="338554"/>
          </a:xfrm>
          <a:prstGeom prst="rect">
            <a:avLst/>
          </a:prstGeom>
          <a:noFill/>
        </p:spPr>
        <p:txBody>
          <a:bodyPr wrap="none" rtlCol="0" anchor="t">
            <a:spAutoFit/>
          </a:bodyPr>
          <a:lstStyle/>
          <a:p>
            <a:pPr algn="ctr"/>
            <a:r>
              <a:rPr lang="en-US" sz="1600" b="1" dirty="0">
                <a:solidFill>
                  <a:schemeClr val="tx2"/>
                </a:solidFill>
                <a:latin typeface="Poppins" pitchFamily="2" charset="77"/>
                <a:ea typeface="Lato Light" panose="020F0502020204030203" pitchFamily="34" charset="0"/>
                <a:cs typeface="Poppins" pitchFamily="2" charset="77"/>
              </a:rPr>
              <a:t>PILOT TEST</a:t>
            </a:r>
          </a:p>
        </p:txBody>
      </p:sp>
      <p:sp>
        <p:nvSpPr>
          <p:cNvPr id="71" name="TextBox 70">
            <a:extLst>
              <a:ext uri="{FF2B5EF4-FFF2-40B4-BE49-F238E27FC236}">
                <a16:creationId xmlns:a16="http://schemas.microsoft.com/office/drawing/2014/main" id="{4E654EA5-F7E7-634D-9054-E41E25D88A13}"/>
              </a:ext>
            </a:extLst>
          </p:cNvPr>
          <p:cNvSpPr txBox="1"/>
          <p:nvPr/>
        </p:nvSpPr>
        <p:spPr>
          <a:xfrm>
            <a:off x="8193530" y="5484971"/>
            <a:ext cx="2622288" cy="759888"/>
          </a:xfrm>
          <a:prstGeom prst="rect">
            <a:avLst/>
          </a:prstGeom>
          <a:noFill/>
        </p:spPr>
        <p:txBody>
          <a:bodyPr wrap="square" rtlCol="0" anchor="t">
            <a:spAutoFit/>
          </a:bodyPr>
          <a:lstStyle/>
          <a:p>
            <a:pPr algn="ctr">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Data are quality controlled, analyzed summarized and uploaded to the Suburban Cook County Health Atlas. </a:t>
            </a:r>
          </a:p>
        </p:txBody>
      </p:sp>
      <p:sp>
        <p:nvSpPr>
          <p:cNvPr id="72" name="TextBox 71">
            <a:extLst>
              <a:ext uri="{FF2B5EF4-FFF2-40B4-BE49-F238E27FC236}">
                <a16:creationId xmlns:a16="http://schemas.microsoft.com/office/drawing/2014/main" id="{6E88B904-E49B-DF4E-8205-9494DBDD46F8}"/>
              </a:ext>
            </a:extLst>
          </p:cNvPr>
          <p:cNvSpPr txBox="1"/>
          <p:nvPr/>
        </p:nvSpPr>
        <p:spPr>
          <a:xfrm>
            <a:off x="8159666" y="5191274"/>
            <a:ext cx="2706190" cy="338554"/>
          </a:xfrm>
          <a:prstGeom prst="rect">
            <a:avLst/>
          </a:prstGeom>
          <a:noFill/>
        </p:spPr>
        <p:txBody>
          <a:bodyPr wrap="none" rtlCol="0" anchor="t">
            <a:spAutoFit/>
          </a:bodyPr>
          <a:lstStyle/>
          <a:p>
            <a:pPr algn="ctr"/>
            <a:r>
              <a:rPr lang="en-US" sz="1600" b="1" dirty="0">
                <a:solidFill>
                  <a:schemeClr val="tx2"/>
                </a:solidFill>
                <a:latin typeface="Poppins" pitchFamily="2" charset="77"/>
                <a:ea typeface="Lato Light" panose="020F0502020204030203" pitchFamily="34" charset="0"/>
                <a:cs typeface="Poppins" pitchFamily="2" charset="77"/>
              </a:rPr>
              <a:t>ANALYSIS AND SHARING</a:t>
            </a:r>
          </a:p>
        </p:txBody>
      </p:sp>
      <p:sp>
        <p:nvSpPr>
          <p:cNvPr id="74" name="TextBox 73">
            <a:extLst>
              <a:ext uri="{FF2B5EF4-FFF2-40B4-BE49-F238E27FC236}">
                <a16:creationId xmlns:a16="http://schemas.microsoft.com/office/drawing/2014/main" id="{7B17848A-FC22-5941-8E72-756412808BB4}"/>
              </a:ext>
            </a:extLst>
          </p:cNvPr>
          <p:cNvSpPr txBox="1"/>
          <p:nvPr/>
        </p:nvSpPr>
        <p:spPr>
          <a:xfrm>
            <a:off x="1157724" y="1365691"/>
            <a:ext cx="2903637" cy="759888"/>
          </a:xfrm>
          <a:prstGeom prst="rect">
            <a:avLst/>
          </a:prstGeom>
          <a:noFill/>
        </p:spPr>
        <p:txBody>
          <a:bodyPr wrap="square" rtlCol="0" anchor="t">
            <a:spAutoFit/>
          </a:bodyPr>
          <a:lstStyle/>
          <a:p>
            <a:pPr algn="ctr">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Survey questions and related materials are designed in collaboration with UIC, CDPH and RTI International. </a:t>
            </a:r>
          </a:p>
        </p:txBody>
      </p:sp>
      <p:sp>
        <p:nvSpPr>
          <p:cNvPr id="75" name="TextBox 74">
            <a:extLst>
              <a:ext uri="{FF2B5EF4-FFF2-40B4-BE49-F238E27FC236}">
                <a16:creationId xmlns:a16="http://schemas.microsoft.com/office/drawing/2014/main" id="{0009F7D9-F5BD-5843-A1E2-80F50CF13F71}"/>
              </a:ext>
            </a:extLst>
          </p:cNvPr>
          <p:cNvSpPr txBox="1"/>
          <p:nvPr/>
        </p:nvSpPr>
        <p:spPr>
          <a:xfrm>
            <a:off x="2235406" y="1071994"/>
            <a:ext cx="942887" cy="338554"/>
          </a:xfrm>
          <a:prstGeom prst="rect">
            <a:avLst/>
          </a:prstGeom>
          <a:noFill/>
        </p:spPr>
        <p:txBody>
          <a:bodyPr wrap="none" rtlCol="0" anchor="t">
            <a:spAutoFit/>
          </a:bodyPr>
          <a:lstStyle/>
          <a:p>
            <a:pPr algn="ctr"/>
            <a:r>
              <a:rPr lang="en-US" sz="1600" b="1" dirty="0">
                <a:solidFill>
                  <a:schemeClr val="tx2"/>
                </a:solidFill>
                <a:latin typeface="Poppins" pitchFamily="2" charset="77"/>
                <a:ea typeface="Lato Light" panose="020F0502020204030203" pitchFamily="34" charset="0"/>
                <a:cs typeface="Poppins" pitchFamily="2" charset="77"/>
              </a:rPr>
              <a:t>DESIGN</a:t>
            </a:r>
          </a:p>
        </p:txBody>
      </p:sp>
      <p:sp>
        <p:nvSpPr>
          <p:cNvPr id="77" name="TextBox 76">
            <a:extLst>
              <a:ext uri="{FF2B5EF4-FFF2-40B4-BE49-F238E27FC236}">
                <a16:creationId xmlns:a16="http://schemas.microsoft.com/office/drawing/2014/main" id="{BC8A6061-FE85-DE48-A65C-A62BBB7D5A31}"/>
              </a:ext>
            </a:extLst>
          </p:cNvPr>
          <p:cNvSpPr txBox="1"/>
          <p:nvPr/>
        </p:nvSpPr>
        <p:spPr>
          <a:xfrm>
            <a:off x="5913430" y="1365691"/>
            <a:ext cx="2660555" cy="759888"/>
          </a:xfrm>
          <a:prstGeom prst="rect">
            <a:avLst/>
          </a:prstGeom>
          <a:noFill/>
        </p:spPr>
        <p:txBody>
          <a:bodyPr wrap="square" rtlCol="0" anchor="t">
            <a:spAutoFit/>
          </a:bodyPr>
          <a:lstStyle/>
          <a:p>
            <a:pPr algn="ctr">
              <a:lnSpc>
                <a:spcPts val="1750"/>
              </a:lnSpc>
            </a:pPr>
            <a:r>
              <a:rPr lang="en-US" sz="1200" dirty="0">
                <a:latin typeface="Lato Light" panose="020F0502020204030203" pitchFamily="34" charset="0"/>
                <a:ea typeface="Lato Light" panose="020F0502020204030203" pitchFamily="34" charset="0"/>
                <a:cs typeface="Lato Light" panose="020F0502020204030203" pitchFamily="34" charset="0"/>
              </a:rPr>
              <a:t>The final survey is completed by a stratified sample of at least 8,000 residents of suburban Cook County. </a:t>
            </a:r>
          </a:p>
        </p:txBody>
      </p:sp>
      <p:sp>
        <p:nvSpPr>
          <p:cNvPr id="78" name="TextBox 77">
            <a:extLst>
              <a:ext uri="{FF2B5EF4-FFF2-40B4-BE49-F238E27FC236}">
                <a16:creationId xmlns:a16="http://schemas.microsoft.com/office/drawing/2014/main" id="{358852EB-A602-CB4E-BD0E-621789D3C10A}"/>
              </a:ext>
            </a:extLst>
          </p:cNvPr>
          <p:cNvSpPr txBox="1"/>
          <p:nvPr/>
        </p:nvSpPr>
        <p:spPr>
          <a:xfrm>
            <a:off x="6213958" y="1071994"/>
            <a:ext cx="2081019" cy="338554"/>
          </a:xfrm>
          <a:prstGeom prst="rect">
            <a:avLst/>
          </a:prstGeom>
          <a:noFill/>
        </p:spPr>
        <p:txBody>
          <a:bodyPr wrap="none" rtlCol="0" anchor="t">
            <a:spAutoFit/>
          </a:bodyPr>
          <a:lstStyle/>
          <a:p>
            <a:pPr algn="ctr"/>
            <a:r>
              <a:rPr lang="en-US" sz="1600" b="1" dirty="0">
                <a:solidFill>
                  <a:schemeClr val="tx2"/>
                </a:solidFill>
                <a:latin typeface="Poppins" pitchFamily="2" charset="77"/>
                <a:ea typeface="Lato Light" panose="020F0502020204030203" pitchFamily="34" charset="0"/>
                <a:cs typeface="Poppins" pitchFamily="2" charset="77"/>
              </a:rPr>
              <a:t>DATA COLLECTION</a:t>
            </a:r>
          </a:p>
        </p:txBody>
      </p:sp>
      <p:pic>
        <p:nvPicPr>
          <p:cNvPr id="3" name="Graphic 2" descr="Bar chart outline">
            <a:extLst>
              <a:ext uri="{FF2B5EF4-FFF2-40B4-BE49-F238E27FC236}">
                <a16:creationId xmlns:a16="http://schemas.microsoft.com/office/drawing/2014/main" id="{12D96763-7E90-063B-E02A-1D94E5C425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155386" y="4219618"/>
            <a:ext cx="685800" cy="685800"/>
          </a:xfrm>
          <a:prstGeom prst="rect">
            <a:avLst/>
          </a:prstGeom>
        </p:spPr>
      </p:pic>
    </p:spTree>
    <p:extLst>
      <p:ext uri="{BB962C8B-B14F-4D97-AF65-F5344CB8AC3E}">
        <p14:creationId xmlns:p14="http://schemas.microsoft.com/office/powerpoint/2010/main" val="3311354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Arrow: Up 55">
            <a:extLst>
              <a:ext uri="{FF2B5EF4-FFF2-40B4-BE49-F238E27FC236}">
                <a16:creationId xmlns:a16="http://schemas.microsoft.com/office/drawing/2014/main" id="{7E523E05-0EFC-6BAD-4E69-0E096585FF05}"/>
              </a:ext>
            </a:extLst>
          </p:cNvPr>
          <p:cNvSpPr/>
          <p:nvPr/>
        </p:nvSpPr>
        <p:spPr>
          <a:xfrm rot="5400000">
            <a:off x="5220397" y="-1943164"/>
            <a:ext cx="1751207" cy="12031760"/>
          </a:xfrm>
          <a:prstGeom prst="upArrow">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spc="600" dirty="0">
                <a:latin typeface="Bebas Neue" pitchFamily="2" charset="0"/>
              </a:rPr>
              <a:t>SUBURBAN COOK COUNTY HEALTH ATLAS</a:t>
            </a:r>
            <a:endParaRPr lang="en-US" sz="4000" b="1" spc="600" dirty="0">
              <a:solidFill>
                <a:schemeClr val="tx2"/>
              </a:solidFill>
              <a:latin typeface="Bebas Neue" pitchFamily="2" charset="0"/>
            </a:endParaRP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889603"/>
          </a:xfrm>
          <a:prstGeom prst="rect">
            <a:avLst/>
          </a:prstGeom>
          <a:noFill/>
        </p:spPr>
        <p:txBody>
          <a:bodyPr wrap="square" rtlCol="0">
            <a:spAutoFit/>
          </a:bodyPr>
          <a:lstStyle/>
          <a:p>
            <a:pPr algn="ctr">
              <a:lnSpc>
                <a:spcPts val="2100"/>
              </a:lnSpc>
            </a:pPr>
            <a:r>
              <a:rPr lang="en-US" sz="1600" dirty="0"/>
              <a:t>Using startup funds from CDC’s Health Equity Grant, CCDPH’s Epidemiology Unit is collaborating with UIC’s PHAME Center and </a:t>
            </a:r>
            <a:r>
              <a:rPr lang="en-US" sz="1600" dirty="0" err="1"/>
              <a:t>Metopio</a:t>
            </a:r>
            <a:r>
              <a:rPr lang="en-US" sz="1600" dirty="0"/>
              <a:t> </a:t>
            </a:r>
            <a:br>
              <a:rPr lang="en-US" sz="1600" dirty="0"/>
            </a:br>
            <a:r>
              <a:rPr lang="en-US" sz="1600" dirty="0"/>
              <a:t>to design and deploy an online atlas for exploring and sharing health information concerning the suburban residents of Cook County.</a:t>
            </a:r>
            <a:br>
              <a:rPr lang="en-US" sz="1600" dirty="0"/>
            </a:br>
            <a:r>
              <a:rPr lang="en-US" sz="1600" dirty="0"/>
              <a:t>The atlas allows stakeholders to examine, visualize and download health data using maps, charts and tables.</a:t>
            </a:r>
            <a:endParaRPr lang="en-US" sz="1500" spc="-60" dirty="0">
              <a:latin typeface="Poppins" panose="00000500000000000000" pitchFamily="2" charset="0"/>
              <a:cs typeface="Poppins" panose="00000500000000000000" pitchFamily="2" charset="0"/>
            </a:endParaRPr>
          </a:p>
        </p:txBody>
      </p:sp>
      <p:pic>
        <p:nvPicPr>
          <p:cNvPr id="35" name="Picture 34">
            <a:extLst>
              <a:ext uri="{FF2B5EF4-FFF2-40B4-BE49-F238E27FC236}">
                <a16:creationId xmlns:a16="http://schemas.microsoft.com/office/drawing/2014/main" id="{F7563B2D-4D2B-5CD0-54B7-4A3DE998B22F}"/>
              </a:ext>
            </a:extLst>
          </p:cNvPr>
          <p:cNvPicPr>
            <a:picLocks noChangeAspect="1"/>
          </p:cNvPicPr>
          <p:nvPr/>
        </p:nvPicPr>
        <p:blipFill>
          <a:blip r:embed="rId3"/>
          <a:stretch>
            <a:fillRect/>
          </a:stretch>
        </p:blipFill>
        <p:spPr>
          <a:xfrm>
            <a:off x="3839401" y="1962463"/>
            <a:ext cx="4801290" cy="4155060"/>
          </a:xfrm>
          <a:prstGeom prst="rect">
            <a:avLst/>
          </a:prstGeom>
          <a:ln>
            <a:solidFill>
              <a:schemeClr val="accent6">
                <a:lumMod val="10000"/>
              </a:schemeClr>
            </a:solidFill>
          </a:ln>
        </p:spPr>
      </p:pic>
      <p:grpSp>
        <p:nvGrpSpPr>
          <p:cNvPr id="58" name="Group 57">
            <a:extLst>
              <a:ext uri="{FF2B5EF4-FFF2-40B4-BE49-F238E27FC236}">
                <a16:creationId xmlns:a16="http://schemas.microsoft.com/office/drawing/2014/main" id="{A4AF74D5-90E2-9C9C-464C-59DCC8EC674D}"/>
              </a:ext>
            </a:extLst>
          </p:cNvPr>
          <p:cNvGrpSpPr/>
          <p:nvPr/>
        </p:nvGrpSpPr>
        <p:grpSpPr>
          <a:xfrm>
            <a:off x="9212980" y="1962463"/>
            <a:ext cx="1828800" cy="4150496"/>
            <a:chOff x="8844680" y="1873563"/>
            <a:chExt cx="1828800" cy="4150496"/>
          </a:xfrm>
        </p:grpSpPr>
        <p:pic>
          <p:nvPicPr>
            <p:cNvPr id="51" name="Picture 50">
              <a:extLst>
                <a:ext uri="{FF2B5EF4-FFF2-40B4-BE49-F238E27FC236}">
                  <a16:creationId xmlns:a16="http://schemas.microsoft.com/office/drawing/2014/main" id="{8C4C6639-70F3-98C3-9D3F-CBD5519507A0}"/>
                </a:ext>
              </a:extLst>
            </p:cNvPr>
            <p:cNvPicPr>
              <a:picLocks noChangeAspect="1"/>
            </p:cNvPicPr>
            <p:nvPr/>
          </p:nvPicPr>
          <p:blipFill>
            <a:blip r:embed="rId4"/>
            <a:stretch>
              <a:fillRect/>
            </a:stretch>
          </p:blipFill>
          <p:spPr>
            <a:xfrm>
              <a:off x="8844680" y="1873563"/>
              <a:ext cx="1828800" cy="2214081"/>
            </a:xfrm>
            <a:prstGeom prst="rect">
              <a:avLst/>
            </a:prstGeom>
            <a:ln>
              <a:solidFill>
                <a:schemeClr val="accent6">
                  <a:lumMod val="10000"/>
                </a:schemeClr>
              </a:solidFill>
            </a:ln>
          </p:spPr>
        </p:pic>
        <p:pic>
          <p:nvPicPr>
            <p:cNvPr id="53" name="Picture 52">
              <a:extLst>
                <a:ext uri="{FF2B5EF4-FFF2-40B4-BE49-F238E27FC236}">
                  <a16:creationId xmlns:a16="http://schemas.microsoft.com/office/drawing/2014/main" id="{CB11E990-4C72-B86E-8CB1-21A350E54540}"/>
                </a:ext>
              </a:extLst>
            </p:cNvPr>
            <p:cNvPicPr>
              <a:picLocks noChangeAspect="1"/>
            </p:cNvPicPr>
            <p:nvPr/>
          </p:nvPicPr>
          <p:blipFill>
            <a:blip r:embed="rId5"/>
            <a:stretch>
              <a:fillRect/>
            </a:stretch>
          </p:blipFill>
          <p:spPr>
            <a:xfrm>
              <a:off x="8844680" y="4120257"/>
              <a:ext cx="1828800" cy="1009122"/>
            </a:xfrm>
            <a:prstGeom prst="rect">
              <a:avLst/>
            </a:prstGeom>
            <a:ln>
              <a:solidFill>
                <a:schemeClr val="accent6">
                  <a:lumMod val="10000"/>
                </a:schemeClr>
              </a:solidFill>
            </a:ln>
          </p:spPr>
        </p:pic>
        <p:pic>
          <p:nvPicPr>
            <p:cNvPr id="55" name="Picture 54">
              <a:extLst>
                <a:ext uri="{FF2B5EF4-FFF2-40B4-BE49-F238E27FC236}">
                  <a16:creationId xmlns:a16="http://schemas.microsoft.com/office/drawing/2014/main" id="{86AC14AC-48CC-F273-46DC-29D72F83CAC1}"/>
                </a:ext>
              </a:extLst>
            </p:cNvPr>
            <p:cNvPicPr>
              <a:picLocks noChangeAspect="1"/>
            </p:cNvPicPr>
            <p:nvPr/>
          </p:nvPicPr>
          <p:blipFill>
            <a:blip r:embed="rId6"/>
            <a:stretch>
              <a:fillRect/>
            </a:stretch>
          </p:blipFill>
          <p:spPr>
            <a:xfrm>
              <a:off x="8844680" y="5161992"/>
              <a:ext cx="1828800" cy="862067"/>
            </a:xfrm>
            <a:prstGeom prst="rect">
              <a:avLst/>
            </a:prstGeom>
            <a:ln>
              <a:solidFill>
                <a:schemeClr val="accent6">
                  <a:lumMod val="10000"/>
                </a:schemeClr>
              </a:solidFill>
            </a:ln>
          </p:spPr>
        </p:pic>
      </p:grpSp>
      <p:grpSp>
        <p:nvGrpSpPr>
          <p:cNvPr id="7" name="Group 6">
            <a:extLst>
              <a:ext uri="{FF2B5EF4-FFF2-40B4-BE49-F238E27FC236}">
                <a16:creationId xmlns:a16="http://schemas.microsoft.com/office/drawing/2014/main" id="{6853CAA0-1E3A-8BF5-1C2E-590D3B57D6FF}"/>
              </a:ext>
            </a:extLst>
          </p:cNvPr>
          <p:cNvGrpSpPr/>
          <p:nvPr/>
        </p:nvGrpSpPr>
        <p:grpSpPr>
          <a:xfrm>
            <a:off x="520700" y="2386184"/>
            <a:ext cx="2870200" cy="3264534"/>
            <a:chOff x="520700" y="2386184"/>
            <a:chExt cx="2870200" cy="3264534"/>
          </a:xfrm>
        </p:grpSpPr>
        <p:sp>
          <p:nvSpPr>
            <p:cNvPr id="48" name="Rectangle: Rounded Corners 47">
              <a:extLst>
                <a:ext uri="{FF2B5EF4-FFF2-40B4-BE49-F238E27FC236}">
                  <a16:creationId xmlns:a16="http://schemas.microsoft.com/office/drawing/2014/main" id="{F269928D-5A56-51CB-58A1-361FABA20709}"/>
                </a:ext>
              </a:extLst>
            </p:cNvPr>
            <p:cNvSpPr/>
            <p:nvPr/>
          </p:nvSpPr>
          <p:spPr>
            <a:xfrm>
              <a:off x="520700" y="2386184"/>
              <a:ext cx="2870200" cy="3264534"/>
            </a:xfrm>
            <a:prstGeom prst="roundRect">
              <a:avLst/>
            </a:prstGeom>
            <a:solidFill>
              <a:srgbClr val="D9D9D9"/>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37D840A4-A8F1-B001-66E6-681DEBEA49F2}"/>
                </a:ext>
              </a:extLst>
            </p:cNvPr>
            <p:cNvGrpSpPr/>
            <p:nvPr/>
          </p:nvGrpSpPr>
          <p:grpSpPr>
            <a:xfrm>
              <a:off x="791669" y="2772292"/>
              <a:ext cx="2337744" cy="2558711"/>
              <a:chOff x="839797" y="2772292"/>
              <a:chExt cx="2337744" cy="2558711"/>
            </a:xfrm>
          </p:grpSpPr>
          <p:pic>
            <p:nvPicPr>
              <p:cNvPr id="36" name="Picture 35">
                <a:extLst>
                  <a:ext uri="{FF2B5EF4-FFF2-40B4-BE49-F238E27FC236}">
                    <a16:creationId xmlns:a16="http://schemas.microsoft.com/office/drawing/2014/main" id="{D0F91B8F-8882-2A3D-4ABC-EF3C63BA4AE7}"/>
                  </a:ext>
                </a:extLst>
              </p:cNvPr>
              <p:cNvPicPr>
                <a:picLocks noChangeAspect="1"/>
              </p:cNvPicPr>
              <p:nvPr/>
            </p:nvPicPr>
            <p:blipFill>
              <a:blip r:embed="rId7"/>
              <a:stretch>
                <a:fillRect/>
              </a:stretch>
            </p:blipFill>
            <p:spPr>
              <a:xfrm>
                <a:off x="839797" y="3752642"/>
                <a:ext cx="2322576" cy="592111"/>
              </a:xfrm>
              <a:prstGeom prst="rect">
                <a:avLst/>
              </a:prstGeom>
            </p:spPr>
          </p:pic>
          <p:pic>
            <p:nvPicPr>
              <p:cNvPr id="47" name="Picture 46">
                <a:extLst>
                  <a:ext uri="{FF2B5EF4-FFF2-40B4-BE49-F238E27FC236}">
                    <a16:creationId xmlns:a16="http://schemas.microsoft.com/office/drawing/2014/main" id="{54975813-892C-72F7-5B13-B9729930BA94}"/>
                  </a:ext>
                </a:extLst>
              </p:cNvPr>
              <p:cNvPicPr>
                <a:picLocks noChangeAspect="1"/>
              </p:cNvPicPr>
              <p:nvPr/>
            </p:nvPicPr>
            <p:blipFill rotWithShape="1">
              <a:blip r:embed="rId8"/>
              <a:srcRect l="10862" t="9702" r="69804" b="79775"/>
              <a:stretch/>
            </p:blipFill>
            <p:spPr>
              <a:xfrm>
                <a:off x="839797" y="4619971"/>
                <a:ext cx="2322576" cy="711032"/>
              </a:xfrm>
              <a:prstGeom prst="rect">
                <a:avLst/>
              </a:prstGeom>
            </p:spPr>
          </p:pic>
          <p:pic>
            <p:nvPicPr>
              <p:cNvPr id="3" name="Picture 2">
                <a:extLst>
                  <a:ext uri="{FF2B5EF4-FFF2-40B4-BE49-F238E27FC236}">
                    <a16:creationId xmlns:a16="http://schemas.microsoft.com/office/drawing/2014/main" id="{6028706B-463A-A217-89DF-9A2355FAB5C7}"/>
                  </a:ext>
                </a:extLst>
              </p:cNvPr>
              <p:cNvPicPr>
                <a:picLocks noChangeAspect="1"/>
              </p:cNvPicPr>
              <p:nvPr/>
            </p:nvPicPr>
            <p:blipFill>
              <a:blip r:embed="rId9"/>
              <a:stretch>
                <a:fillRect/>
              </a:stretch>
            </p:blipFill>
            <p:spPr>
              <a:xfrm>
                <a:off x="854965" y="2772292"/>
                <a:ext cx="2322576" cy="666131"/>
              </a:xfrm>
              <a:prstGeom prst="rect">
                <a:avLst/>
              </a:prstGeom>
            </p:spPr>
          </p:pic>
        </p:grpSp>
      </p:grpSp>
    </p:spTree>
    <p:extLst>
      <p:ext uri="{BB962C8B-B14F-4D97-AF65-F5344CB8AC3E}">
        <p14:creationId xmlns:p14="http://schemas.microsoft.com/office/powerpoint/2010/main" val="1524461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EVOLVING DATA SHARING ECOSYSTEM</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46496"/>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[summary of data ].</a:t>
            </a:r>
          </a:p>
        </p:txBody>
      </p:sp>
      <p:sp>
        <p:nvSpPr>
          <p:cNvPr id="43" name="Freeform 5">
            <a:extLst>
              <a:ext uri="{FF2B5EF4-FFF2-40B4-BE49-F238E27FC236}">
                <a16:creationId xmlns:a16="http://schemas.microsoft.com/office/drawing/2014/main" id="{4A736D68-2BF5-1D94-43D0-30F7BD6C6E15}"/>
              </a:ext>
            </a:extLst>
          </p:cNvPr>
          <p:cNvSpPr>
            <a:spLocks noChangeArrowheads="1"/>
          </p:cNvSpPr>
          <p:nvPr/>
        </p:nvSpPr>
        <p:spPr bwMode="auto">
          <a:xfrm>
            <a:off x="5554026" y="2056516"/>
            <a:ext cx="2398878" cy="2398878"/>
          </a:xfrm>
          <a:custGeom>
            <a:avLst/>
            <a:gdLst>
              <a:gd name="T0" fmla="*/ 6067 w 7007"/>
              <a:gd name="T1" fmla="*/ 3444 h 7007"/>
              <a:gd name="T2" fmla="*/ 6067 w 7007"/>
              <a:gd name="T3" fmla="*/ 3444 h 7007"/>
              <a:gd name="T4" fmla="*/ 6686 w 7007"/>
              <a:gd name="T5" fmla="*/ 3258 h 7007"/>
              <a:gd name="T6" fmla="*/ 6686 w 7007"/>
              <a:gd name="T7" fmla="*/ 3258 h 7007"/>
              <a:gd name="T8" fmla="*/ 7006 w 7007"/>
              <a:gd name="T9" fmla="*/ 3458 h 7007"/>
              <a:gd name="T10" fmla="*/ 7006 w 7007"/>
              <a:gd name="T11" fmla="*/ 5428 h 7007"/>
              <a:gd name="T12" fmla="*/ 5049 w 7007"/>
              <a:gd name="T13" fmla="*/ 5428 h 7007"/>
              <a:gd name="T14" fmla="*/ 5049 w 7007"/>
              <a:gd name="T15" fmla="*/ 5428 h 7007"/>
              <a:gd name="T16" fmla="*/ 4851 w 7007"/>
              <a:gd name="T17" fmla="*/ 5748 h 7007"/>
              <a:gd name="T18" fmla="*/ 4851 w 7007"/>
              <a:gd name="T19" fmla="*/ 5748 h 7007"/>
              <a:gd name="T20" fmla="*/ 5027 w 7007"/>
              <a:gd name="T21" fmla="*/ 6367 h 7007"/>
              <a:gd name="T22" fmla="*/ 5027 w 7007"/>
              <a:gd name="T23" fmla="*/ 6367 h 7007"/>
              <a:gd name="T24" fmla="*/ 4295 w 7007"/>
              <a:gd name="T25" fmla="*/ 7006 h 7007"/>
              <a:gd name="T26" fmla="*/ 4295 w 7007"/>
              <a:gd name="T27" fmla="*/ 7006 h 7007"/>
              <a:gd name="T28" fmla="*/ 3562 w 7007"/>
              <a:gd name="T29" fmla="*/ 6367 h 7007"/>
              <a:gd name="T30" fmla="*/ 3562 w 7007"/>
              <a:gd name="T31" fmla="*/ 6367 h 7007"/>
              <a:gd name="T32" fmla="*/ 3748 w 7007"/>
              <a:gd name="T33" fmla="*/ 5748 h 7007"/>
              <a:gd name="T34" fmla="*/ 3748 w 7007"/>
              <a:gd name="T35" fmla="*/ 5748 h 7007"/>
              <a:gd name="T36" fmla="*/ 3548 w 7007"/>
              <a:gd name="T37" fmla="*/ 5428 h 7007"/>
              <a:gd name="T38" fmla="*/ 1578 w 7007"/>
              <a:gd name="T39" fmla="*/ 5428 h 7007"/>
              <a:gd name="T40" fmla="*/ 1578 w 7007"/>
              <a:gd name="T41" fmla="*/ 3458 h 7007"/>
              <a:gd name="T42" fmla="*/ 1578 w 7007"/>
              <a:gd name="T43" fmla="*/ 3458 h 7007"/>
              <a:gd name="T44" fmla="*/ 1257 w 7007"/>
              <a:gd name="T45" fmla="*/ 3258 h 7007"/>
              <a:gd name="T46" fmla="*/ 1257 w 7007"/>
              <a:gd name="T47" fmla="*/ 3258 h 7007"/>
              <a:gd name="T48" fmla="*/ 639 w 7007"/>
              <a:gd name="T49" fmla="*/ 3444 h 7007"/>
              <a:gd name="T50" fmla="*/ 639 w 7007"/>
              <a:gd name="T51" fmla="*/ 3444 h 7007"/>
              <a:gd name="T52" fmla="*/ 0 w 7007"/>
              <a:gd name="T53" fmla="*/ 2712 h 7007"/>
              <a:gd name="T54" fmla="*/ 0 w 7007"/>
              <a:gd name="T55" fmla="*/ 2712 h 7007"/>
              <a:gd name="T56" fmla="*/ 639 w 7007"/>
              <a:gd name="T57" fmla="*/ 1979 h 7007"/>
              <a:gd name="T58" fmla="*/ 639 w 7007"/>
              <a:gd name="T59" fmla="*/ 1979 h 7007"/>
              <a:gd name="T60" fmla="*/ 1257 w 7007"/>
              <a:gd name="T61" fmla="*/ 2155 h 7007"/>
              <a:gd name="T62" fmla="*/ 1257 w 7007"/>
              <a:gd name="T63" fmla="*/ 2155 h 7007"/>
              <a:gd name="T64" fmla="*/ 1578 w 7007"/>
              <a:gd name="T65" fmla="*/ 1957 h 7007"/>
              <a:gd name="T66" fmla="*/ 1578 w 7007"/>
              <a:gd name="T67" fmla="*/ 0 h 7007"/>
              <a:gd name="T68" fmla="*/ 1578 w 7007"/>
              <a:gd name="T69" fmla="*/ 376 h 7007"/>
              <a:gd name="T70" fmla="*/ 1578 w 7007"/>
              <a:gd name="T71" fmla="*/ 0 h 7007"/>
              <a:gd name="T72" fmla="*/ 3548 w 7007"/>
              <a:gd name="T73" fmla="*/ 0 h 7007"/>
              <a:gd name="T74" fmla="*/ 3548 w 7007"/>
              <a:gd name="T75" fmla="*/ 0 h 7007"/>
              <a:gd name="T76" fmla="*/ 3748 w 7007"/>
              <a:gd name="T77" fmla="*/ 321 h 7007"/>
              <a:gd name="T78" fmla="*/ 3748 w 7007"/>
              <a:gd name="T79" fmla="*/ 321 h 7007"/>
              <a:gd name="T80" fmla="*/ 3562 w 7007"/>
              <a:gd name="T81" fmla="*/ 939 h 7007"/>
              <a:gd name="T82" fmla="*/ 3562 w 7007"/>
              <a:gd name="T83" fmla="*/ 939 h 7007"/>
              <a:gd name="T84" fmla="*/ 4295 w 7007"/>
              <a:gd name="T85" fmla="*/ 1578 h 7007"/>
              <a:gd name="T86" fmla="*/ 4295 w 7007"/>
              <a:gd name="T87" fmla="*/ 1578 h 7007"/>
              <a:gd name="T88" fmla="*/ 5027 w 7007"/>
              <a:gd name="T89" fmla="*/ 939 h 7007"/>
              <a:gd name="T90" fmla="*/ 5027 w 7007"/>
              <a:gd name="T91" fmla="*/ 939 h 7007"/>
              <a:gd name="T92" fmla="*/ 4851 w 7007"/>
              <a:gd name="T93" fmla="*/ 320 h 7007"/>
              <a:gd name="T94" fmla="*/ 4851 w 7007"/>
              <a:gd name="T95" fmla="*/ 320 h 7007"/>
              <a:gd name="T96" fmla="*/ 5049 w 7007"/>
              <a:gd name="T97" fmla="*/ 0 h 7007"/>
              <a:gd name="T98" fmla="*/ 7006 w 7007"/>
              <a:gd name="T99" fmla="*/ 0 h 7007"/>
              <a:gd name="T100" fmla="*/ 7006 w 7007"/>
              <a:gd name="T101" fmla="*/ 1957 h 7007"/>
              <a:gd name="T102" fmla="*/ 7006 w 7007"/>
              <a:gd name="T103" fmla="*/ 1957 h 7007"/>
              <a:gd name="T104" fmla="*/ 6686 w 7007"/>
              <a:gd name="T105" fmla="*/ 2155 h 7007"/>
              <a:gd name="T106" fmla="*/ 6686 w 7007"/>
              <a:gd name="T107" fmla="*/ 2155 h 7007"/>
              <a:gd name="T108" fmla="*/ 6067 w 7007"/>
              <a:gd name="T109" fmla="*/ 1979 h 7007"/>
              <a:gd name="T110" fmla="*/ 6067 w 7007"/>
              <a:gd name="T111" fmla="*/ 1979 h 7007"/>
              <a:gd name="T112" fmla="*/ 5428 w 7007"/>
              <a:gd name="T113" fmla="*/ 2712 h 7007"/>
              <a:gd name="T114" fmla="*/ 5428 w 7007"/>
              <a:gd name="T115" fmla="*/ 2712 h 7007"/>
              <a:gd name="T116" fmla="*/ 6067 w 7007"/>
              <a:gd name="T117" fmla="*/ 3444 h 7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07" h="7007">
                <a:moveTo>
                  <a:pt x="6067" y="3444"/>
                </a:moveTo>
                <a:lnTo>
                  <a:pt x="6067" y="3444"/>
                </a:lnTo>
                <a:cubicBezTo>
                  <a:pt x="6237" y="3444"/>
                  <a:pt x="6470" y="3368"/>
                  <a:pt x="6686" y="3258"/>
                </a:cubicBezTo>
                <a:lnTo>
                  <a:pt x="6686" y="3258"/>
                </a:lnTo>
                <a:cubicBezTo>
                  <a:pt x="6832" y="3184"/>
                  <a:pt x="7006" y="3293"/>
                  <a:pt x="7006" y="3458"/>
                </a:cubicBezTo>
                <a:lnTo>
                  <a:pt x="7006" y="5428"/>
                </a:lnTo>
                <a:lnTo>
                  <a:pt x="5049" y="5428"/>
                </a:lnTo>
                <a:lnTo>
                  <a:pt x="5049" y="5428"/>
                </a:lnTo>
                <a:cubicBezTo>
                  <a:pt x="4884" y="5428"/>
                  <a:pt x="4779" y="5600"/>
                  <a:pt x="4851" y="5748"/>
                </a:cubicBezTo>
                <a:lnTo>
                  <a:pt x="4851" y="5748"/>
                </a:lnTo>
                <a:cubicBezTo>
                  <a:pt x="4957" y="5964"/>
                  <a:pt x="5027" y="6197"/>
                  <a:pt x="5027" y="6367"/>
                </a:cubicBezTo>
                <a:lnTo>
                  <a:pt x="5027" y="6367"/>
                </a:lnTo>
                <a:cubicBezTo>
                  <a:pt x="5027" y="6782"/>
                  <a:pt x="4699" y="7006"/>
                  <a:pt x="4295" y="7006"/>
                </a:cubicBezTo>
                <a:lnTo>
                  <a:pt x="4295" y="7006"/>
                </a:lnTo>
                <a:cubicBezTo>
                  <a:pt x="3890" y="7006"/>
                  <a:pt x="3562" y="6782"/>
                  <a:pt x="3562" y="6367"/>
                </a:cubicBezTo>
                <a:lnTo>
                  <a:pt x="3562" y="6367"/>
                </a:lnTo>
                <a:cubicBezTo>
                  <a:pt x="3562" y="6197"/>
                  <a:pt x="3638" y="5964"/>
                  <a:pt x="3748" y="5748"/>
                </a:cubicBezTo>
                <a:lnTo>
                  <a:pt x="3748" y="5748"/>
                </a:lnTo>
                <a:cubicBezTo>
                  <a:pt x="3822" y="5601"/>
                  <a:pt x="3713" y="5428"/>
                  <a:pt x="3548" y="5428"/>
                </a:cubicBezTo>
                <a:lnTo>
                  <a:pt x="1578" y="5428"/>
                </a:lnTo>
                <a:lnTo>
                  <a:pt x="1578" y="3458"/>
                </a:lnTo>
                <a:lnTo>
                  <a:pt x="1578" y="3458"/>
                </a:lnTo>
                <a:cubicBezTo>
                  <a:pt x="1578" y="3293"/>
                  <a:pt x="1404" y="3184"/>
                  <a:pt x="1257" y="3258"/>
                </a:cubicBezTo>
                <a:lnTo>
                  <a:pt x="1257" y="3258"/>
                </a:lnTo>
                <a:cubicBezTo>
                  <a:pt x="1042" y="3368"/>
                  <a:pt x="809" y="3444"/>
                  <a:pt x="639" y="3444"/>
                </a:cubicBezTo>
                <a:lnTo>
                  <a:pt x="639" y="3444"/>
                </a:lnTo>
                <a:cubicBezTo>
                  <a:pt x="224" y="3444"/>
                  <a:pt x="0" y="3116"/>
                  <a:pt x="0" y="2712"/>
                </a:cubicBezTo>
                <a:lnTo>
                  <a:pt x="0" y="2712"/>
                </a:lnTo>
                <a:cubicBezTo>
                  <a:pt x="0" y="2307"/>
                  <a:pt x="224" y="1979"/>
                  <a:pt x="639" y="1979"/>
                </a:cubicBezTo>
                <a:lnTo>
                  <a:pt x="639" y="1979"/>
                </a:lnTo>
                <a:cubicBezTo>
                  <a:pt x="809" y="1979"/>
                  <a:pt x="1042" y="2050"/>
                  <a:pt x="1257" y="2155"/>
                </a:cubicBezTo>
                <a:lnTo>
                  <a:pt x="1257" y="2155"/>
                </a:lnTo>
                <a:cubicBezTo>
                  <a:pt x="1405" y="2226"/>
                  <a:pt x="1578" y="2121"/>
                  <a:pt x="1578" y="1957"/>
                </a:cubicBezTo>
                <a:lnTo>
                  <a:pt x="1578" y="0"/>
                </a:lnTo>
                <a:lnTo>
                  <a:pt x="1578" y="376"/>
                </a:lnTo>
                <a:lnTo>
                  <a:pt x="1578" y="0"/>
                </a:lnTo>
                <a:lnTo>
                  <a:pt x="3548" y="0"/>
                </a:lnTo>
                <a:lnTo>
                  <a:pt x="3548" y="0"/>
                </a:lnTo>
                <a:cubicBezTo>
                  <a:pt x="3713" y="0"/>
                  <a:pt x="3822" y="174"/>
                  <a:pt x="3748" y="321"/>
                </a:cubicBezTo>
                <a:lnTo>
                  <a:pt x="3748" y="321"/>
                </a:lnTo>
                <a:cubicBezTo>
                  <a:pt x="3638" y="536"/>
                  <a:pt x="3562" y="769"/>
                  <a:pt x="3562" y="939"/>
                </a:cubicBezTo>
                <a:lnTo>
                  <a:pt x="3562" y="939"/>
                </a:lnTo>
                <a:cubicBezTo>
                  <a:pt x="3562" y="1354"/>
                  <a:pt x="3890" y="1578"/>
                  <a:pt x="4295" y="1578"/>
                </a:cubicBezTo>
                <a:lnTo>
                  <a:pt x="4295" y="1578"/>
                </a:lnTo>
                <a:cubicBezTo>
                  <a:pt x="4699" y="1578"/>
                  <a:pt x="5027" y="1354"/>
                  <a:pt x="5027" y="939"/>
                </a:cubicBezTo>
                <a:lnTo>
                  <a:pt x="5027" y="939"/>
                </a:lnTo>
                <a:cubicBezTo>
                  <a:pt x="5027" y="769"/>
                  <a:pt x="4957" y="535"/>
                  <a:pt x="4851" y="320"/>
                </a:cubicBezTo>
                <a:lnTo>
                  <a:pt x="4851" y="320"/>
                </a:lnTo>
                <a:cubicBezTo>
                  <a:pt x="4779" y="172"/>
                  <a:pt x="4884" y="0"/>
                  <a:pt x="5049" y="0"/>
                </a:cubicBezTo>
                <a:lnTo>
                  <a:pt x="7006" y="0"/>
                </a:lnTo>
                <a:lnTo>
                  <a:pt x="7006" y="1957"/>
                </a:lnTo>
                <a:lnTo>
                  <a:pt x="7006" y="1957"/>
                </a:lnTo>
                <a:cubicBezTo>
                  <a:pt x="7006" y="2121"/>
                  <a:pt x="6833" y="2226"/>
                  <a:pt x="6686" y="2155"/>
                </a:cubicBezTo>
                <a:lnTo>
                  <a:pt x="6686" y="2155"/>
                </a:lnTo>
                <a:cubicBezTo>
                  <a:pt x="6470" y="2050"/>
                  <a:pt x="6237" y="1979"/>
                  <a:pt x="6067" y="1979"/>
                </a:cubicBezTo>
                <a:lnTo>
                  <a:pt x="6067" y="1979"/>
                </a:lnTo>
                <a:cubicBezTo>
                  <a:pt x="5651" y="1979"/>
                  <a:pt x="5428" y="2307"/>
                  <a:pt x="5428" y="2712"/>
                </a:cubicBezTo>
                <a:lnTo>
                  <a:pt x="5428" y="2712"/>
                </a:lnTo>
                <a:cubicBezTo>
                  <a:pt x="5428" y="3116"/>
                  <a:pt x="5651" y="3444"/>
                  <a:pt x="6067" y="3444"/>
                </a:cubicBezTo>
              </a:path>
            </a:pathLst>
          </a:custGeom>
          <a:solidFill>
            <a:schemeClr val="accent2"/>
          </a:solidFill>
          <a:ln>
            <a:noFill/>
          </a:ln>
          <a:effectLst/>
        </p:spPr>
        <p:txBody>
          <a:bodyPr wrap="none" anchor="ctr"/>
          <a:lstStyle/>
          <a:p>
            <a:endParaRPr lang="en-US" sz="3266"/>
          </a:p>
        </p:txBody>
      </p:sp>
      <p:sp>
        <p:nvSpPr>
          <p:cNvPr id="44" name="Freeform 7">
            <a:extLst>
              <a:ext uri="{FF2B5EF4-FFF2-40B4-BE49-F238E27FC236}">
                <a16:creationId xmlns:a16="http://schemas.microsoft.com/office/drawing/2014/main" id="{BA0D966F-62C0-6CEA-A1B6-5414C6499BD8}"/>
              </a:ext>
            </a:extLst>
          </p:cNvPr>
          <p:cNvSpPr>
            <a:spLocks noChangeArrowheads="1"/>
          </p:cNvSpPr>
          <p:nvPr/>
        </p:nvSpPr>
        <p:spPr bwMode="auto">
          <a:xfrm>
            <a:off x="4233045" y="3380858"/>
            <a:ext cx="2398878" cy="2398878"/>
          </a:xfrm>
          <a:custGeom>
            <a:avLst/>
            <a:gdLst>
              <a:gd name="T0" fmla="*/ 939 w 7006"/>
              <a:gd name="T1" fmla="*/ 3562 h 7008"/>
              <a:gd name="T2" fmla="*/ 939 w 7006"/>
              <a:gd name="T3" fmla="*/ 3562 h 7008"/>
              <a:gd name="T4" fmla="*/ 320 w 7006"/>
              <a:gd name="T5" fmla="*/ 3748 h 7008"/>
              <a:gd name="T6" fmla="*/ 320 w 7006"/>
              <a:gd name="T7" fmla="*/ 3748 h 7008"/>
              <a:gd name="T8" fmla="*/ 0 w 7006"/>
              <a:gd name="T9" fmla="*/ 3549 h 7008"/>
              <a:gd name="T10" fmla="*/ 0 w 7006"/>
              <a:gd name="T11" fmla="*/ 1578 h 7008"/>
              <a:gd name="T12" fmla="*/ 1957 w 7006"/>
              <a:gd name="T13" fmla="*/ 1578 h 7008"/>
              <a:gd name="T14" fmla="*/ 1957 w 7006"/>
              <a:gd name="T15" fmla="*/ 1578 h 7008"/>
              <a:gd name="T16" fmla="*/ 2154 w 7006"/>
              <a:gd name="T17" fmla="*/ 1258 h 7008"/>
              <a:gd name="T18" fmla="*/ 2154 w 7006"/>
              <a:gd name="T19" fmla="*/ 1258 h 7008"/>
              <a:gd name="T20" fmla="*/ 1978 w 7006"/>
              <a:gd name="T21" fmla="*/ 639 h 7008"/>
              <a:gd name="T22" fmla="*/ 1978 w 7006"/>
              <a:gd name="T23" fmla="*/ 639 h 7008"/>
              <a:gd name="T24" fmla="*/ 2711 w 7006"/>
              <a:gd name="T25" fmla="*/ 0 h 7008"/>
              <a:gd name="T26" fmla="*/ 2711 w 7006"/>
              <a:gd name="T27" fmla="*/ 0 h 7008"/>
              <a:gd name="T28" fmla="*/ 3444 w 7006"/>
              <a:gd name="T29" fmla="*/ 639 h 7008"/>
              <a:gd name="T30" fmla="*/ 3444 w 7006"/>
              <a:gd name="T31" fmla="*/ 639 h 7008"/>
              <a:gd name="T32" fmla="*/ 3258 w 7006"/>
              <a:gd name="T33" fmla="*/ 1257 h 7008"/>
              <a:gd name="T34" fmla="*/ 3258 w 7006"/>
              <a:gd name="T35" fmla="*/ 1257 h 7008"/>
              <a:gd name="T36" fmla="*/ 3457 w 7006"/>
              <a:gd name="T37" fmla="*/ 1578 h 7008"/>
              <a:gd name="T38" fmla="*/ 5429 w 7006"/>
              <a:gd name="T39" fmla="*/ 1578 h 7008"/>
              <a:gd name="T40" fmla="*/ 5429 w 7006"/>
              <a:gd name="T41" fmla="*/ 1578 h 7008"/>
              <a:gd name="T42" fmla="*/ 5429 w 7006"/>
              <a:gd name="T43" fmla="*/ 3549 h 7008"/>
              <a:gd name="T44" fmla="*/ 5429 w 7006"/>
              <a:gd name="T45" fmla="*/ 3549 h 7008"/>
              <a:gd name="T46" fmla="*/ 5748 w 7006"/>
              <a:gd name="T47" fmla="*/ 3748 h 7008"/>
              <a:gd name="T48" fmla="*/ 5748 w 7006"/>
              <a:gd name="T49" fmla="*/ 3748 h 7008"/>
              <a:gd name="T50" fmla="*/ 6367 w 7006"/>
              <a:gd name="T51" fmla="*/ 3562 h 7008"/>
              <a:gd name="T52" fmla="*/ 6367 w 7006"/>
              <a:gd name="T53" fmla="*/ 3562 h 7008"/>
              <a:gd name="T54" fmla="*/ 7005 w 7006"/>
              <a:gd name="T55" fmla="*/ 4295 h 7008"/>
              <a:gd name="T56" fmla="*/ 7005 w 7006"/>
              <a:gd name="T57" fmla="*/ 4295 h 7008"/>
              <a:gd name="T58" fmla="*/ 6367 w 7006"/>
              <a:gd name="T59" fmla="*/ 5028 h 7008"/>
              <a:gd name="T60" fmla="*/ 6367 w 7006"/>
              <a:gd name="T61" fmla="*/ 5028 h 7008"/>
              <a:gd name="T62" fmla="*/ 5748 w 7006"/>
              <a:gd name="T63" fmla="*/ 4852 h 7008"/>
              <a:gd name="T64" fmla="*/ 5748 w 7006"/>
              <a:gd name="T65" fmla="*/ 4852 h 7008"/>
              <a:gd name="T66" fmla="*/ 5429 w 7006"/>
              <a:gd name="T67" fmla="*/ 5049 h 7008"/>
              <a:gd name="T68" fmla="*/ 5429 w 7006"/>
              <a:gd name="T69" fmla="*/ 7007 h 7008"/>
              <a:gd name="T70" fmla="*/ 5429 w 7006"/>
              <a:gd name="T71" fmla="*/ 6631 h 7008"/>
              <a:gd name="T72" fmla="*/ 5429 w 7006"/>
              <a:gd name="T73" fmla="*/ 7007 h 7008"/>
              <a:gd name="T74" fmla="*/ 3457 w 7006"/>
              <a:gd name="T75" fmla="*/ 7007 h 7008"/>
              <a:gd name="T76" fmla="*/ 3457 w 7006"/>
              <a:gd name="T77" fmla="*/ 7007 h 7008"/>
              <a:gd name="T78" fmla="*/ 3258 w 7006"/>
              <a:gd name="T79" fmla="*/ 6686 h 7008"/>
              <a:gd name="T80" fmla="*/ 3258 w 7006"/>
              <a:gd name="T81" fmla="*/ 6686 h 7008"/>
              <a:gd name="T82" fmla="*/ 3444 w 7006"/>
              <a:gd name="T83" fmla="*/ 6067 h 7008"/>
              <a:gd name="T84" fmla="*/ 3444 w 7006"/>
              <a:gd name="T85" fmla="*/ 6067 h 7008"/>
              <a:gd name="T86" fmla="*/ 2711 w 7006"/>
              <a:gd name="T87" fmla="*/ 5429 h 7008"/>
              <a:gd name="T88" fmla="*/ 2711 w 7006"/>
              <a:gd name="T89" fmla="*/ 5429 h 7008"/>
              <a:gd name="T90" fmla="*/ 1978 w 7006"/>
              <a:gd name="T91" fmla="*/ 6067 h 7008"/>
              <a:gd name="T92" fmla="*/ 1978 w 7006"/>
              <a:gd name="T93" fmla="*/ 6067 h 7008"/>
              <a:gd name="T94" fmla="*/ 2154 w 7006"/>
              <a:gd name="T95" fmla="*/ 6686 h 7008"/>
              <a:gd name="T96" fmla="*/ 2154 w 7006"/>
              <a:gd name="T97" fmla="*/ 6686 h 7008"/>
              <a:gd name="T98" fmla="*/ 1957 w 7006"/>
              <a:gd name="T99" fmla="*/ 7007 h 7008"/>
              <a:gd name="T100" fmla="*/ 0 w 7006"/>
              <a:gd name="T101" fmla="*/ 7007 h 7008"/>
              <a:gd name="T102" fmla="*/ 0 w 7006"/>
              <a:gd name="T103" fmla="*/ 5050 h 7008"/>
              <a:gd name="T104" fmla="*/ 0 w 7006"/>
              <a:gd name="T105" fmla="*/ 5050 h 7008"/>
              <a:gd name="T106" fmla="*/ 320 w 7006"/>
              <a:gd name="T107" fmla="*/ 4852 h 7008"/>
              <a:gd name="T108" fmla="*/ 320 w 7006"/>
              <a:gd name="T109" fmla="*/ 4852 h 7008"/>
              <a:gd name="T110" fmla="*/ 939 w 7006"/>
              <a:gd name="T111" fmla="*/ 5028 h 7008"/>
              <a:gd name="T112" fmla="*/ 939 w 7006"/>
              <a:gd name="T113" fmla="*/ 5028 h 7008"/>
              <a:gd name="T114" fmla="*/ 1578 w 7006"/>
              <a:gd name="T115" fmla="*/ 4295 h 7008"/>
              <a:gd name="T116" fmla="*/ 1578 w 7006"/>
              <a:gd name="T117" fmla="*/ 4295 h 7008"/>
              <a:gd name="T118" fmla="*/ 939 w 7006"/>
              <a:gd name="T119" fmla="*/ 3562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6" h="7008">
                <a:moveTo>
                  <a:pt x="939" y="3562"/>
                </a:moveTo>
                <a:lnTo>
                  <a:pt x="939" y="3562"/>
                </a:lnTo>
                <a:cubicBezTo>
                  <a:pt x="768" y="3562"/>
                  <a:pt x="536" y="3639"/>
                  <a:pt x="320" y="3748"/>
                </a:cubicBezTo>
                <a:lnTo>
                  <a:pt x="320" y="3748"/>
                </a:lnTo>
                <a:cubicBezTo>
                  <a:pt x="173" y="3823"/>
                  <a:pt x="0" y="3714"/>
                  <a:pt x="0" y="3549"/>
                </a:cubicBezTo>
                <a:lnTo>
                  <a:pt x="0" y="1578"/>
                </a:lnTo>
                <a:lnTo>
                  <a:pt x="1957" y="1578"/>
                </a:lnTo>
                <a:lnTo>
                  <a:pt x="1957" y="1578"/>
                </a:lnTo>
                <a:cubicBezTo>
                  <a:pt x="2121" y="1578"/>
                  <a:pt x="2226" y="1406"/>
                  <a:pt x="2154" y="1258"/>
                </a:cubicBezTo>
                <a:lnTo>
                  <a:pt x="2154" y="1258"/>
                </a:lnTo>
                <a:cubicBezTo>
                  <a:pt x="2050" y="1042"/>
                  <a:pt x="1978" y="809"/>
                  <a:pt x="1978" y="639"/>
                </a:cubicBezTo>
                <a:lnTo>
                  <a:pt x="1978" y="639"/>
                </a:lnTo>
                <a:cubicBezTo>
                  <a:pt x="1978" y="223"/>
                  <a:pt x="2307" y="0"/>
                  <a:pt x="2711" y="0"/>
                </a:cubicBezTo>
                <a:lnTo>
                  <a:pt x="2711" y="0"/>
                </a:lnTo>
                <a:cubicBezTo>
                  <a:pt x="3116" y="0"/>
                  <a:pt x="3444" y="223"/>
                  <a:pt x="3444" y="639"/>
                </a:cubicBezTo>
                <a:lnTo>
                  <a:pt x="3444" y="639"/>
                </a:lnTo>
                <a:cubicBezTo>
                  <a:pt x="3444" y="809"/>
                  <a:pt x="3367" y="1042"/>
                  <a:pt x="3258" y="1257"/>
                </a:cubicBezTo>
                <a:lnTo>
                  <a:pt x="3258" y="1257"/>
                </a:lnTo>
                <a:cubicBezTo>
                  <a:pt x="3184" y="1404"/>
                  <a:pt x="3293" y="1578"/>
                  <a:pt x="3457" y="1578"/>
                </a:cubicBezTo>
                <a:lnTo>
                  <a:pt x="5429" y="1578"/>
                </a:lnTo>
                <a:lnTo>
                  <a:pt x="5429" y="1578"/>
                </a:lnTo>
                <a:lnTo>
                  <a:pt x="5429" y="3549"/>
                </a:lnTo>
                <a:lnTo>
                  <a:pt x="5429" y="3549"/>
                </a:lnTo>
                <a:cubicBezTo>
                  <a:pt x="5429" y="3714"/>
                  <a:pt x="5601" y="3823"/>
                  <a:pt x="5748" y="3748"/>
                </a:cubicBezTo>
                <a:lnTo>
                  <a:pt x="5748" y="3748"/>
                </a:lnTo>
                <a:cubicBezTo>
                  <a:pt x="5963" y="3639"/>
                  <a:pt x="6197" y="3562"/>
                  <a:pt x="6367" y="3562"/>
                </a:cubicBezTo>
                <a:lnTo>
                  <a:pt x="6367" y="3562"/>
                </a:lnTo>
                <a:cubicBezTo>
                  <a:pt x="6782" y="3562"/>
                  <a:pt x="7005" y="3891"/>
                  <a:pt x="7005" y="4295"/>
                </a:cubicBezTo>
                <a:lnTo>
                  <a:pt x="7005" y="4295"/>
                </a:lnTo>
                <a:cubicBezTo>
                  <a:pt x="7005" y="4700"/>
                  <a:pt x="6782" y="5028"/>
                  <a:pt x="6367" y="5028"/>
                </a:cubicBezTo>
                <a:lnTo>
                  <a:pt x="6367" y="5028"/>
                </a:lnTo>
                <a:cubicBezTo>
                  <a:pt x="6197" y="5028"/>
                  <a:pt x="5963" y="4957"/>
                  <a:pt x="5748" y="4852"/>
                </a:cubicBezTo>
                <a:lnTo>
                  <a:pt x="5748" y="4852"/>
                </a:lnTo>
                <a:cubicBezTo>
                  <a:pt x="5600" y="4780"/>
                  <a:pt x="5429" y="4885"/>
                  <a:pt x="5429" y="5049"/>
                </a:cubicBezTo>
                <a:lnTo>
                  <a:pt x="5429" y="7007"/>
                </a:lnTo>
                <a:lnTo>
                  <a:pt x="5429" y="6631"/>
                </a:lnTo>
                <a:lnTo>
                  <a:pt x="5429" y="7007"/>
                </a:lnTo>
                <a:lnTo>
                  <a:pt x="3457" y="7007"/>
                </a:lnTo>
                <a:lnTo>
                  <a:pt x="3457" y="7007"/>
                </a:lnTo>
                <a:cubicBezTo>
                  <a:pt x="3293" y="7007"/>
                  <a:pt x="3184" y="6833"/>
                  <a:pt x="3258" y="6686"/>
                </a:cubicBezTo>
                <a:lnTo>
                  <a:pt x="3258" y="6686"/>
                </a:lnTo>
                <a:cubicBezTo>
                  <a:pt x="3367" y="6471"/>
                  <a:pt x="3444" y="6238"/>
                  <a:pt x="3444" y="6067"/>
                </a:cubicBezTo>
                <a:lnTo>
                  <a:pt x="3444" y="6067"/>
                </a:lnTo>
                <a:cubicBezTo>
                  <a:pt x="3444" y="5653"/>
                  <a:pt x="3116" y="5429"/>
                  <a:pt x="2711" y="5429"/>
                </a:cubicBezTo>
                <a:lnTo>
                  <a:pt x="2711" y="5429"/>
                </a:lnTo>
                <a:cubicBezTo>
                  <a:pt x="2307" y="5429"/>
                  <a:pt x="1978" y="5653"/>
                  <a:pt x="1978" y="6067"/>
                </a:cubicBezTo>
                <a:lnTo>
                  <a:pt x="1978" y="6067"/>
                </a:lnTo>
                <a:cubicBezTo>
                  <a:pt x="1978" y="6238"/>
                  <a:pt x="2050" y="6471"/>
                  <a:pt x="2154" y="6686"/>
                </a:cubicBezTo>
                <a:lnTo>
                  <a:pt x="2154" y="6686"/>
                </a:lnTo>
                <a:cubicBezTo>
                  <a:pt x="2226" y="6834"/>
                  <a:pt x="2121" y="7007"/>
                  <a:pt x="1957" y="7007"/>
                </a:cubicBezTo>
                <a:lnTo>
                  <a:pt x="0" y="7007"/>
                </a:lnTo>
                <a:lnTo>
                  <a:pt x="0" y="5050"/>
                </a:lnTo>
                <a:lnTo>
                  <a:pt x="0" y="5050"/>
                </a:lnTo>
                <a:cubicBezTo>
                  <a:pt x="0" y="4885"/>
                  <a:pt x="172" y="4780"/>
                  <a:pt x="320" y="4852"/>
                </a:cubicBezTo>
                <a:lnTo>
                  <a:pt x="320" y="4852"/>
                </a:lnTo>
                <a:cubicBezTo>
                  <a:pt x="536" y="4957"/>
                  <a:pt x="768" y="5028"/>
                  <a:pt x="939" y="5028"/>
                </a:cubicBezTo>
                <a:lnTo>
                  <a:pt x="939" y="5028"/>
                </a:lnTo>
                <a:cubicBezTo>
                  <a:pt x="1354" y="5028"/>
                  <a:pt x="1578" y="4700"/>
                  <a:pt x="1578" y="4295"/>
                </a:cubicBezTo>
                <a:lnTo>
                  <a:pt x="1578" y="4295"/>
                </a:lnTo>
                <a:cubicBezTo>
                  <a:pt x="1578" y="3891"/>
                  <a:pt x="1354" y="3562"/>
                  <a:pt x="939" y="3562"/>
                </a:cubicBezTo>
              </a:path>
            </a:pathLst>
          </a:custGeom>
          <a:solidFill>
            <a:schemeClr val="accent4"/>
          </a:solidFill>
          <a:ln>
            <a:noFill/>
          </a:ln>
          <a:effectLst/>
        </p:spPr>
        <p:txBody>
          <a:bodyPr wrap="none" anchor="ctr"/>
          <a:lstStyle/>
          <a:p>
            <a:endParaRPr lang="en-US" sz="3266"/>
          </a:p>
        </p:txBody>
      </p:sp>
      <p:sp>
        <p:nvSpPr>
          <p:cNvPr id="45" name="Freeform 199">
            <a:extLst>
              <a:ext uri="{FF2B5EF4-FFF2-40B4-BE49-F238E27FC236}">
                <a16:creationId xmlns:a16="http://schemas.microsoft.com/office/drawing/2014/main" id="{31C65427-D5BA-EFF0-35DA-AAFEF67F61B1}"/>
              </a:ext>
            </a:extLst>
          </p:cNvPr>
          <p:cNvSpPr>
            <a:spLocks noChangeAspect="1"/>
          </p:cNvSpPr>
          <p:nvPr/>
        </p:nvSpPr>
        <p:spPr bwMode="auto">
          <a:xfrm>
            <a:off x="6710564" y="4542967"/>
            <a:ext cx="627777" cy="625962"/>
          </a:xfrm>
          <a:custGeom>
            <a:avLst/>
            <a:gdLst>
              <a:gd name="T0" fmla="*/ 2147483646 w 844"/>
              <a:gd name="T1" fmla="*/ 2147483646 h 836"/>
              <a:gd name="T2" fmla="*/ 2147483646 w 844"/>
              <a:gd name="T3" fmla="*/ 2147483646 h 836"/>
              <a:gd name="T4" fmla="*/ 2147483646 w 844"/>
              <a:gd name="T5" fmla="*/ 2147483646 h 836"/>
              <a:gd name="T6" fmla="*/ 2147483646 w 844"/>
              <a:gd name="T7" fmla="*/ 2147483646 h 836"/>
              <a:gd name="T8" fmla="*/ 2147483646 w 844"/>
              <a:gd name="T9" fmla="*/ 2147483646 h 836"/>
              <a:gd name="T10" fmla="*/ 2147483646 w 844"/>
              <a:gd name="T11" fmla="*/ 2147483646 h 836"/>
              <a:gd name="T12" fmla="*/ 2147483646 w 844"/>
              <a:gd name="T13" fmla="*/ 2147483646 h 836"/>
              <a:gd name="T14" fmla="*/ 2147483646 w 844"/>
              <a:gd name="T15" fmla="*/ 2147483646 h 836"/>
              <a:gd name="T16" fmla="*/ 2147483646 w 844"/>
              <a:gd name="T17" fmla="*/ 2147483646 h 836"/>
              <a:gd name="T18" fmla="*/ 2147483646 w 844"/>
              <a:gd name="T19" fmla="*/ 2147483646 h 836"/>
              <a:gd name="T20" fmla="*/ 2147483646 w 844"/>
              <a:gd name="T21" fmla="*/ 2147483646 h 836"/>
              <a:gd name="T22" fmla="*/ 2147483646 w 844"/>
              <a:gd name="T23" fmla="*/ 2147483646 h 836"/>
              <a:gd name="T24" fmla="*/ 2147483646 w 844"/>
              <a:gd name="T25" fmla="*/ 2147483646 h 836"/>
              <a:gd name="T26" fmla="*/ 2147483646 w 844"/>
              <a:gd name="T27" fmla="*/ 2147483646 h 836"/>
              <a:gd name="T28" fmla="*/ 2147483646 w 844"/>
              <a:gd name="T29" fmla="*/ 2147483646 h 836"/>
              <a:gd name="T30" fmla="*/ 2147483646 w 844"/>
              <a:gd name="T31" fmla="*/ 2147483646 h 836"/>
              <a:gd name="T32" fmla="*/ 2147483646 w 844"/>
              <a:gd name="T33" fmla="*/ 2147483646 h 836"/>
              <a:gd name="T34" fmla="*/ 2147483646 w 844"/>
              <a:gd name="T35" fmla="*/ 2147483646 h 836"/>
              <a:gd name="T36" fmla="*/ 2147483646 w 844"/>
              <a:gd name="T37" fmla="*/ 2147483646 h 836"/>
              <a:gd name="T38" fmla="*/ 2147483646 w 844"/>
              <a:gd name="T39" fmla="*/ 2147483646 h 836"/>
              <a:gd name="T40" fmla="*/ 2147483646 w 844"/>
              <a:gd name="T41" fmla="*/ 2147483646 h 836"/>
              <a:gd name="T42" fmla="*/ 2147483646 w 844"/>
              <a:gd name="T43" fmla="*/ 2147483646 h 836"/>
              <a:gd name="T44" fmla="*/ 2147483646 w 844"/>
              <a:gd name="T45" fmla="*/ 2147483646 h 836"/>
              <a:gd name="T46" fmla="*/ 2147483646 w 844"/>
              <a:gd name="T47" fmla="*/ 2147483646 h 836"/>
              <a:gd name="T48" fmla="*/ 2147483646 w 844"/>
              <a:gd name="T49" fmla="*/ 2147483646 h 836"/>
              <a:gd name="T50" fmla="*/ 2147483646 w 844"/>
              <a:gd name="T51" fmla="*/ 2147483646 h 836"/>
              <a:gd name="T52" fmla="*/ 2147483646 w 844"/>
              <a:gd name="T53" fmla="*/ 2147483646 h 836"/>
              <a:gd name="T54" fmla="*/ 2147483646 w 844"/>
              <a:gd name="T55" fmla="*/ 2147483646 h 836"/>
              <a:gd name="T56" fmla="*/ 2147483646 w 844"/>
              <a:gd name="T57" fmla="*/ 2147483646 h 836"/>
              <a:gd name="T58" fmla="*/ 2147483646 w 844"/>
              <a:gd name="T59" fmla="*/ 2147483646 h 836"/>
              <a:gd name="T60" fmla="*/ 2147483646 w 844"/>
              <a:gd name="T61" fmla="*/ 2147483646 h 836"/>
              <a:gd name="T62" fmla="*/ 2147483646 w 844"/>
              <a:gd name="T63" fmla="*/ 2147483646 h 836"/>
              <a:gd name="T64" fmla="*/ 2147483646 w 844"/>
              <a:gd name="T65" fmla="*/ 2147483646 h 836"/>
              <a:gd name="T66" fmla="*/ 2147483646 w 844"/>
              <a:gd name="T67" fmla="*/ 2147483646 h 836"/>
              <a:gd name="T68" fmla="*/ 2147483646 w 844"/>
              <a:gd name="T69" fmla="*/ 2147483646 h 836"/>
              <a:gd name="T70" fmla="*/ 2147483646 w 844"/>
              <a:gd name="T71" fmla="*/ 2147483646 h 836"/>
              <a:gd name="T72" fmla="*/ 2147483646 w 844"/>
              <a:gd name="T73" fmla="*/ 2147483646 h 836"/>
              <a:gd name="T74" fmla="*/ 2147483646 w 844"/>
              <a:gd name="T75" fmla="*/ 2147483646 h 836"/>
              <a:gd name="T76" fmla="*/ 2147483646 w 844"/>
              <a:gd name="T77" fmla="*/ 2147483646 h 836"/>
              <a:gd name="T78" fmla="*/ 2147483646 w 844"/>
              <a:gd name="T79" fmla="*/ 2147483646 h 836"/>
              <a:gd name="T80" fmla="*/ 2147483646 w 844"/>
              <a:gd name="T81" fmla="*/ 2147483646 h 836"/>
              <a:gd name="T82" fmla="*/ 2147483646 w 844"/>
              <a:gd name="T83" fmla="*/ 2147483646 h 836"/>
              <a:gd name="T84" fmla="*/ 2147483646 w 844"/>
              <a:gd name="T85" fmla="*/ 2147483646 h 836"/>
              <a:gd name="T86" fmla="*/ 2147483646 w 844"/>
              <a:gd name="T87" fmla="*/ 2147483646 h 836"/>
              <a:gd name="T88" fmla="*/ 2147483646 w 844"/>
              <a:gd name="T89" fmla="*/ 2147483646 h 836"/>
              <a:gd name="T90" fmla="*/ 2147483646 w 844"/>
              <a:gd name="T91" fmla="*/ 2147483646 h 836"/>
              <a:gd name="T92" fmla="*/ 2147483646 w 844"/>
              <a:gd name="T93" fmla="*/ 2147483646 h 836"/>
              <a:gd name="T94" fmla="*/ 2147483646 w 844"/>
              <a:gd name="T95" fmla="*/ 2147483646 h 8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44" h="836">
                <a:moveTo>
                  <a:pt x="791" y="791"/>
                </a:moveTo>
                <a:lnTo>
                  <a:pt x="791" y="791"/>
                </a:lnTo>
                <a:cubicBezTo>
                  <a:pt x="779" y="803"/>
                  <a:pt x="763" y="809"/>
                  <a:pt x="747" y="809"/>
                </a:cubicBezTo>
                <a:cubicBezTo>
                  <a:pt x="730" y="809"/>
                  <a:pt x="714" y="803"/>
                  <a:pt x="702" y="791"/>
                </a:cubicBezTo>
                <a:lnTo>
                  <a:pt x="458" y="546"/>
                </a:lnTo>
                <a:lnTo>
                  <a:pt x="547" y="456"/>
                </a:lnTo>
                <a:lnTo>
                  <a:pt x="791" y="701"/>
                </a:lnTo>
                <a:cubicBezTo>
                  <a:pt x="816" y="726"/>
                  <a:pt x="816" y="767"/>
                  <a:pt x="791" y="791"/>
                </a:cubicBezTo>
                <a:close/>
                <a:moveTo>
                  <a:pt x="239" y="729"/>
                </a:moveTo>
                <a:lnTo>
                  <a:pt x="186" y="677"/>
                </a:lnTo>
                <a:lnTo>
                  <a:pt x="697" y="166"/>
                </a:lnTo>
                <a:lnTo>
                  <a:pt x="750" y="219"/>
                </a:lnTo>
                <a:lnTo>
                  <a:pt x="239" y="729"/>
                </a:lnTo>
                <a:close/>
                <a:moveTo>
                  <a:pt x="168" y="800"/>
                </a:moveTo>
                <a:lnTo>
                  <a:pt x="168" y="800"/>
                </a:lnTo>
                <a:cubicBezTo>
                  <a:pt x="155" y="812"/>
                  <a:pt x="135" y="812"/>
                  <a:pt x="123" y="800"/>
                </a:cubicBezTo>
                <a:lnTo>
                  <a:pt x="46" y="723"/>
                </a:lnTo>
                <a:cubicBezTo>
                  <a:pt x="40" y="717"/>
                  <a:pt x="37" y="709"/>
                  <a:pt x="37" y="701"/>
                </a:cubicBezTo>
                <a:cubicBezTo>
                  <a:pt x="37" y="693"/>
                  <a:pt x="40" y="684"/>
                  <a:pt x="46" y="678"/>
                </a:cubicBezTo>
                <a:lnTo>
                  <a:pt x="99" y="625"/>
                </a:lnTo>
                <a:lnTo>
                  <a:pt x="221" y="747"/>
                </a:lnTo>
                <a:lnTo>
                  <a:pt x="168" y="800"/>
                </a:lnTo>
                <a:close/>
                <a:moveTo>
                  <a:pt x="628" y="96"/>
                </a:moveTo>
                <a:lnTo>
                  <a:pt x="680" y="149"/>
                </a:lnTo>
                <a:lnTo>
                  <a:pt x="169" y="659"/>
                </a:lnTo>
                <a:lnTo>
                  <a:pt x="117" y="607"/>
                </a:lnTo>
                <a:lnTo>
                  <a:pt x="628" y="96"/>
                </a:lnTo>
                <a:close/>
                <a:moveTo>
                  <a:pt x="223" y="310"/>
                </a:moveTo>
                <a:lnTo>
                  <a:pt x="223" y="310"/>
                </a:lnTo>
                <a:cubicBezTo>
                  <a:pt x="221" y="307"/>
                  <a:pt x="217" y="305"/>
                  <a:pt x="214" y="305"/>
                </a:cubicBezTo>
                <a:cubicBezTo>
                  <a:pt x="211" y="305"/>
                  <a:pt x="208" y="307"/>
                  <a:pt x="205" y="310"/>
                </a:cubicBezTo>
                <a:lnTo>
                  <a:pt x="178" y="336"/>
                </a:lnTo>
                <a:cubicBezTo>
                  <a:pt x="161" y="354"/>
                  <a:pt x="138" y="363"/>
                  <a:pt x="114" y="363"/>
                </a:cubicBezTo>
                <a:cubicBezTo>
                  <a:pt x="93" y="363"/>
                  <a:pt x="74" y="356"/>
                  <a:pt x="58" y="344"/>
                </a:cubicBezTo>
                <a:lnTo>
                  <a:pt x="246" y="155"/>
                </a:lnTo>
                <a:cubicBezTo>
                  <a:pt x="251" y="150"/>
                  <a:pt x="251" y="143"/>
                  <a:pt x="246" y="138"/>
                </a:cubicBezTo>
                <a:lnTo>
                  <a:pt x="148" y="39"/>
                </a:lnTo>
                <a:cubicBezTo>
                  <a:pt x="192" y="30"/>
                  <a:pt x="239" y="44"/>
                  <a:pt x="272" y="77"/>
                </a:cubicBezTo>
                <a:cubicBezTo>
                  <a:pt x="306" y="111"/>
                  <a:pt x="320" y="159"/>
                  <a:pt x="309" y="206"/>
                </a:cubicBezTo>
                <a:cubicBezTo>
                  <a:pt x="308" y="208"/>
                  <a:pt x="308" y="209"/>
                  <a:pt x="308" y="211"/>
                </a:cubicBezTo>
                <a:cubicBezTo>
                  <a:pt x="308" y="214"/>
                  <a:pt x="309" y="217"/>
                  <a:pt x="312" y="220"/>
                </a:cubicBezTo>
                <a:lnTo>
                  <a:pt x="390" y="299"/>
                </a:lnTo>
                <a:lnTo>
                  <a:pt x="301" y="388"/>
                </a:lnTo>
                <a:lnTo>
                  <a:pt x="223" y="310"/>
                </a:lnTo>
                <a:close/>
                <a:moveTo>
                  <a:pt x="39" y="148"/>
                </a:moveTo>
                <a:lnTo>
                  <a:pt x="128" y="238"/>
                </a:lnTo>
                <a:lnTo>
                  <a:pt x="85" y="281"/>
                </a:lnTo>
                <a:cubicBezTo>
                  <a:pt x="82" y="279"/>
                  <a:pt x="80" y="276"/>
                  <a:pt x="77" y="273"/>
                </a:cubicBezTo>
                <a:cubicBezTo>
                  <a:pt x="44" y="240"/>
                  <a:pt x="30" y="193"/>
                  <a:pt x="39" y="148"/>
                </a:cubicBezTo>
                <a:close/>
                <a:moveTo>
                  <a:pt x="761" y="194"/>
                </a:moveTo>
                <a:lnTo>
                  <a:pt x="652" y="85"/>
                </a:lnTo>
                <a:lnTo>
                  <a:pt x="804" y="42"/>
                </a:lnTo>
                <a:lnTo>
                  <a:pt x="761" y="194"/>
                </a:lnTo>
                <a:close/>
                <a:moveTo>
                  <a:pt x="809" y="684"/>
                </a:moveTo>
                <a:lnTo>
                  <a:pt x="565" y="439"/>
                </a:lnTo>
                <a:lnTo>
                  <a:pt x="776" y="227"/>
                </a:lnTo>
                <a:cubicBezTo>
                  <a:pt x="777" y="226"/>
                  <a:pt x="779" y="224"/>
                  <a:pt x="779" y="221"/>
                </a:cubicBezTo>
                <a:lnTo>
                  <a:pt x="834" y="27"/>
                </a:lnTo>
                <a:cubicBezTo>
                  <a:pt x="835" y="23"/>
                  <a:pt x="834" y="18"/>
                  <a:pt x="831" y="15"/>
                </a:cubicBezTo>
                <a:cubicBezTo>
                  <a:pt x="828" y="12"/>
                  <a:pt x="823" y="11"/>
                  <a:pt x="819" y="12"/>
                </a:cubicBezTo>
                <a:lnTo>
                  <a:pt x="624" y="67"/>
                </a:lnTo>
                <a:cubicBezTo>
                  <a:pt x="622" y="68"/>
                  <a:pt x="620" y="69"/>
                  <a:pt x="619" y="70"/>
                </a:cubicBezTo>
                <a:lnTo>
                  <a:pt x="408" y="281"/>
                </a:lnTo>
                <a:lnTo>
                  <a:pt x="334" y="207"/>
                </a:lnTo>
                <a:cubicBezTo>
                  <a:pt x="345" y="153"/>
                  <a:pt x="329" y="98"/>
                  <a:pt x="290" y="59"/>
                </a:cubicBezTo>
                <a:cubicBezTo>
                  <a:pt x="246" y="15"/>
                  <a:pt x="179" y="0"/>
                  <a:pt x="120" y="21"/>
                </a:cubicBezTo>
                <a:cubicBezTo>
                  <a:pt x="115" y="22"/>
                  <a:pt x="112" y="26"/>
                  <a:pt x="112" y="30"/>
                </a:cubicBezTo>
                <a:cubicBezTo>
                  <a:pt x="111" y="34"/>
                  <a:pt x="112" y="39"/>
                  <a:pt x="115" y="42"/>
                </a:cubicBezTo>
                <a:lnTo>
                  <a:pt x="219" y="146"/>
                </a:lnTo>
                <a:lnTo>
                  <a:pt x="146" y="220"/>
                </a:lnTo>
                <a:lnTo>
                  <a:pt x="41" y="115"/>
                </a:lnTo>
                <a:cubicBezTo>
                  <a:pt x="39" y="112"/>
                  <a:pt x="34" y="111"/>
                  <a:pt x="30" y="112"/>
                </a:cubicBezTo>
                <a:cubicBezTo>
                  <a:pt x="26" y="113"/>
                  <a:pt x="23" y="116"/>
                  <a:pt x="21" y="120"/>
                </a:cubicBezTo>
                <a:cubicBezTo>
                  <a:pt x="0" y="179"/>
                  <a:pt x="15" y="247"/>
                  <a:pt x="59" y="291"/>
                </a:cubicBezTo>
                <a:cubicBezTo>
                  <a:pt x="62" y="294"/>
                  <a:pt x="65" y="296"/>
                  <a:pt x="68" y="298"/>
                </a:cubicBezTo>
                <a:lnTo>
                  <a:pt x="31" y="336"/>
                </a:lnTo>
                <a:cubicBezTo>
                  <a:pt x="26" y="341"/>
                  <a:pt x="26" y="349"/>
                  <a:pt x="31" y="354"/>
                </a:cubicBezTo>
                <a:cubicBezTo>
                  <a:pt x="52" y="376"/>
                  <a:pt x="82" y="388"/>
                  <a:pt x="114" y="388"/>
                </a:cubicBezTo>
                <a:cubicBezTo>
                  <a:pt x="145" y="388"/>
                  <a:pt x="174" y="376"/>
                  <a:pt x="196" y="354"/>
                </a:cubicBezTo>
                <a:lnTo>
                  <a:pt x="214" y="336"/>
                </a:lnTo>
                <a:lnTo>
                  <a:pt x="283" y="405"/>
                </a:lnTo>
                <a:lnTo>
                  <a:pt x="99" y="590"/>
                </a:lnTo>
                <a:lnTo>
                  <a:pt x="92" y="583"/>
                </a:lnTo>
                <a:cubicBezTo>
                  <a:pt x="87" y="577"/>
                  <a:pt x="79" y="577"/>
                  <a:pt x="74" y="583"/>
                </a:cubicBezTo>
                <a:cubicBezTo>
                  <a:pt x="69" y="587"/>
                  <a:pt x="69" y="595"/>
                  <a:pt x="74" y="600"/>
                </a:cubicBezTo>
                <a:lnTo>
                  <a:pt x="81" y="607"/>
                </a:lnTo>
                <a:lnTo>
                  <a:pt x="28" y="661"/>
                </a:lnTo>
                <a:cubicBezTo>
                  <a:pt x="17" y="671"/>
                  <a:pt x="11" y="686"/>
                  <a:pt x="11" y="701"/>
                </a:cubicBezTo>
                <a:cubicBezTo>
                  <a:pt x="11" y="716"/>
                  <a:pt x="17" y="730"/>
                  <a:pt x="28" y="741"/>
                </a:cubicBezTo>
                <a:lnTo>
                  <a:pt x="105" y="818"/>
                </a:lnTo>
                <a:cubicBezTo>
                  <a:pt x="117" y="829"/>
                  <a:pt x="131" y="835"/>
                  <a:pt x="145" y="835"/>
                </a:cubicBezTo>
                <a:cubicBezTo>
                  <a:pt x="160" y="835"/>
                  <a:pt x="174" y="829"/>
                  <a:pt x="185" y="818"/>
                </a:cubicBezTo>
                <a:lnTo>
                  <a:pt x="239" y="765"/>
                </a:lnTo>
                <a:lnTo>
                  <a:pt x="245" y="771"/>
                </a:lnTo>
                <a:cubicBezTo>
                  <a:pt x="248" y="774"/>
                  <a:pt x="251" y="775"/>
                  <a:pt x="254" y="775"/>
                </a:cubicBezTo>
                <a:cubicBezTo>
                  <a:pt x="258" y="775"/>
                  <a:pt x="261" y="774"/>
                  <a:pt x="263" y="771"/>
                </a:cubicBezTo>
                <a:cubicBezTo>
                  <a:pt x="267" y="766"/>
                  <a:pt x="267" y="758"/>
                  <a:pt x="263" y="754"/>
                </a:cubicBezTo>
                <a:lnTo>
                  <a:pt x="256" y="747"/>
                </a:lnTo>
                <a:lnTo>
                  <a:pt x="440" y="563"/>
                </a:lnTo>
                <a:lnTo>
                  <a:pt x="685" y="809"/>
                </a:lnTo>
                <a:cubicBezTo>
                  <a:pt x="701" y="825"/>
                  <a:pt x="723" y="835"/>
                  <a:pt x="747" y="835"/>
                </a:cubicBezTo>
                <a:cubicBezTo>
                  <a:pt x="770" y="835"/>
                  <a:pt x="792" y="825"/>
                  <a:pt x="809" y="809"/>
                </a:cubicBezTo>
                <a:cubicBezTo>
                  <a:pt x="843" y="774"/>
                  <a:pt x="843" y="718"/>
                  <a:pt x="809" y="684"/>
                </a:cubicBezTo>
                <a:close/>
              </a:path>
            </a:pathLst>
          </a:custGeom>
          <a:solidFill>
            <a:schemeClr val="bg1"/>
          </a:solidFill>
          <a:ln>
            <a:noFill/>
          </a:ln>
        </p:spPr>
        <p:txBody>
          <a:bodyPr wrap="none" anchor="ctr"/>
          <a:lstStyle/>
          <a:p>
            <a:endParaRPr lang="en-US" sz="900"/>
          </a:p>
        </p:txBody>
      </p:sp>
      <p:sp>
        <p:nvSpPr>
          <p:cNvPr id="48" name="Freeform 951">
            <a:extLst>
              <a:ext uri="{FF2B5EF4-FFF2-40B4-BE49-F238E27FC236}">
                <a16:creationId xmlns:a16="http://schemas.microsoft.com/office/drawing/2014/main" id="{8144CFF2-BF01-CF3D-1E05-BC9EB8A3C9BB}"/>
              </a:ext>
            </a:extLst>
          </p:cNvPr>
          <p:cNvSpPr>
            <a:spLocks noChangeAspect="1"/>
          </p:cNvSpPr>
          <p:nvPr/>
        </p:nvSpPr>
        <p:spPr bwMode="auto">
          <a:xfrm>
            <a:off x="6753465" y="2637655"/>
            <a:ext cx="548640" cy="548640"/>
          </a:xfrm>
          <a:custGeom>
            <a:avLst/>
            <a:gdLst>
              <a:gd name="T0" fmla="*/ 1874701 w 296503"/>
              <a:gd name="T1" fmla="*/ 8951676 h 296019"/>
              <a:gd name="T2" fmla="*/ 2250952 w 296503"/>
              <a:gd name="T3" fmla="*/ 7143508 h 296019"/>
              <a:gd name="T4" fmla="*/ 3288867 w 296503"/>
              <a:gd name="T5" fmla="*/ 7737351 h 296019"/>
              <a:gd name="T6" fmla="*/ 9516506 w 296503"/>
              <a:gd name="T7" fmla="*/ 2774927 h 296019"/>
              <a:gd name="T8" fmla="*/ 2154972 w 296503"/>
              <a:gd name="T9" fmla="*/ 1422412 h 296019"/>
              <a:gd name="T10" fmla="*/ 2154972 w 296503"/>
              <a:gd name="T11" fmla="*/ 3059122 h 296019"/>
              <a:gd name="T12" fmla="*/ 7933669 w 296503"/>
              <a:gd name="T13" fmla="*/ 1177958 h 296019"/>
              <a:gd name="T14" fmla="*/ 3055366 w 296503"/>
              <a:gd name="T15" fmla="*/ 7513066 h 296019"/>
              <a:gd name="T16" fmla="*/ 7933669 w 296503"/>
              <a:gd name="T17" fmla="*/ 1177958 h 296019"/>
              <a:gd name="T18" fmla="*/ 6841357 w 296503"/>
              <a:gd name="T19" fmla="*/ 854815 h 296019"/>
              <a:gd name="T20" fmla="*/ 6841357 w 296503"/>
              <a:gd name="T21" fmla="*/ 1184826 h 296019"/>
              <a:gd name="T22" fmla="*/ 2479538 w 296503"/>
              <a:gd name="T23" fmla="*/ 3217501 h 296019"/>
              <a:gd name="T24" fmla="*/ 311649 w 296503"/>
              <a:gd name="T25" fmla="*/ 3389093 h 296019"/>
              <a:gd name="T26" fmla="*/ 9489647 w 296503"/>
              <a:gd name="T27" fmla="*/ 10516770 h 296019"/>
              <a:gd name="T28" fmla="*/ 9645397 w 296503"/>
              <a:gd name="T29" fmla="*/ 3719133 h 296019"/>
              <a:gd name="T30" fmla="*/ 9814162 w 296503"/>
              <a:gd name="T31" fmla="*/ 10688353 h 296019"/>
              <a:gd name="T32" fmla="*/ 155750 w 296503"/>
              <a:gd name="T33" fmla="*/ 10846781 h 296019"/>
              <a:gd name="T34" fmla="*/ 0 w 296503"/>
              <a:gd name="T35" fmla="*/ 3217501 h 296019"/>
              <a:gd name="T36" fmla="*/ 2193891 w 296503"/>
              <a:gd name="T37" fmla="*/ 907641 h 296019"/>
              <a:gd name="T38" fmla="*/ 8634289 w 296503"/>
              <a:gd name="T39" fmla="*/ 451990 h 296019"/>
              <a:gd name="T40" fmla="*/ 9750072 w 296503"/>
              <a:gd name="T41" fmla="*/ 2550509 h 296019"/>
              <a:gd name="T42" fmla="*/ 10333883 w 296503"/>
              <a:gd name="T43" fmla="*/ 1771853 h 296019"/>
              <a:gd name="T44" fmla="*/ 9218100 w 296503"/>
              <a:gd name="T45" fmla="*/ 451990 h 296019"/>
              <a:gd name="T46" fmla="*/ 8927832 w 296503"/>
              <a:gd name="T47" fmla="*/ 0 h 296019"/>
              <a:gd name="T48" fmla="*/ 10450637 w 296503"/>
              <a:gd name="T49" fmla="*/ 1243968 h 296019"/>
              <a:gd name="T50" fmla="*/ 10450637 w 296503"/>
              <a:gd name="T51" fmla="*/ 2299781 h 296019"/>
              <a:gd name="T52" fmla="*/ 10061434 w 296503"/>
              <a:gd name="T53" fmla="*/ 2867276 h 296019"/>
              <a:gd name="T54" fmla="*/ 9957652 w 296503"/>
              <a:gd name="T55" fmla="*/ 3157649 h 296019"/>
              <a:gd name="T56" fmla="*/ 9750072 w 296503"/>
              <a:gd name="T57" fmla="*/ 3012447 h 296019"/>
              <a:gd name="T58" fmla="*/ 4002487 w 296503"/>
              <a:gd name="T59" fmla="*/ 8819580 h 296019"/>
              <a:gd name="T60" fmla="*/ 1654207 w 296503"/>
              <a:gd name="T61" fmla="*/ 9334400 h 296019"/>
              <a:gd name="T62" fmla="*/ 1498556 w 296503"/>
              <a:gd name="T63" fmla="*/ 9136367 h 296019"/>
              <a:gd name="T64" fmla="*/ 2043360 w 296503"/>
              <a:gd name="T65" fmla="*/ 6707906 h 296019"/>
              <a:gd name="T66" fmla="*/ 7622251 w 296503"/>
              <a:gd name="T67" fmla="*/ 847963 h 296019"/>
              <a:gd name="T68" fmla="*/ 7842885 w 296503"/>
              <a:gd name="T69" fmla="*/ 623635 h 296019"/>
              <a:gd name="T70" fmla="*/ 8413722 w 296503"/>
              <a:gd name="T71" fmla="*/ 227690 h 29601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6503" h="296019">
                <a:moveTo>
                  <a:pt x="62544" y="194953"/>
                </a:moveTo>
                <a:lnTo>
                  <a:pt x="52090" y="244298"/>
                </a:lnTo>
                <a:lnTo>
                  <a:pt x="101117" y="233853"/>
                </a:lnTo>
                <a:lnTo>
                  <a:pt x="62544" y="194953"/>
                </a:lnTo>
                <a:close/>
                <a:moveTo>
                  <a:pt x="245674" y="57000"/>
                </a:moveTo>
                <a:lnTo>
                  <a:pt x="91383" y="211161"/>
                </a:lnTo>
                <a:lnTo>
                  <a:pt x="110129" y="229891"/>
                </a:lnTo>
                <a:lnTo>
                  <a:pt x="264419" y="75730"/>
                </a:lnTo>
                <a:lnTo>
                  <a:pt x="245674" y="57000"/>
                </a:lnTo>
                <a:close/>
                <a:moveTo>
                  <a:pt x="59876" y="38819"/>
                </a:moveTo>
                <a:lnTo>
                  <a:pt x="15150" y="83487"/>
                </a:lnTo>
                <a:lnTo>
                  <a:pt x="59876" y="83487"/>
                </a:lnTo>
                <a:lnTo>
                  <a:pt x="59876" y="38819"/>
                </a:lnTo>
                <a:close/>
                <a:moveTo>
                  <a:pt x="220439" y="32147"/>
                </a:moveTo>
                <a:lnTo>
                  <a:pt x="66149" y="186308"/>
                </a:lnTo>
                <a:lnTo>
                  <a:pt x="84895" y="205038"/>
                </a:lnTo>
                <a:lnTo>
                  <a:pt x="239185" y="50877"/>
                </a:lnTo>
                <a:lnTo>
                  <a:pt x="220439" y="32147"/>
                </a:lnTo>
                <a:close/>
                <a:moveTo>
                  <a:pt x="64205" y="23329"/>
                </a:moveTo>
                <a:lnTo>
                  <a:pt x="190089" y="23329"/>
                </a:lnTo>
                <a:cubicBezTo>
                  <a:pt x="192614" y="23329"/>
                  <a:pt x="194778" y="25851"/>
                  <a:pt x="194778" y="28012"/>
                </a:cubicBezTo>
                <a:cubicBezTo>
                  <a:pt x="194778" y="30534"/>
                  <a:pt x="192614" y="32335"/>
                  <a:pt x="190089" y="32335"/>
                </a:cubicBezTo>
                <a:lnTo>
                  <a:pt x="68894" y="32335"/>
                </a:lnTo>
                <a:lnTo>
                  <a:pt x="68894" y="87809"/>
                </a:lnTo>
                <a:cubicBezTo>
                  <a:pt x="68894" y="90331"/>
                  <a:pt x="66730" y="92492"/>
                  <a:pt x="64205" y="92492"/>
                </a:cubicBezTo>
                <a:lnTo>
                  <a:pt x="8657" y="92492"/>
                </a:lnTo>
                <a:lnTo>
                  <a:pt x="8657" y="287013"/>
                </a:lnTo>
                <a:lnTo>
                  <a:pt x="263672" y="287013"/>
                </a:lnTo>
                <a:lnTo>
                  <a:pt x="263672" y="105820"/>
                </a:lnTo>
                <a:cubicBezTo>
                  <a:pt x="263672" y="103659"/>
                  <a:pt x="265836" y="101498"/>
                  <a:pt x="268000" y="101498"/>
                </a:cubicBezTo>
                <a:cubicBezTo>
                  <a:pt x="270525" y="101498"/>
                  <a:pt x="272690" y="103659"/>
                  <a:pt x="272690" y="105820"/>
                </a:cubicBezTo>
                <a:lnTo>
                  <a:pt x="272690" y="291696"/>
                </a:lnTo>
                <a:cubicBezTo>
                  <a:pt x="272690" y="293858"/>
                  <a:pt x="270525" y="296019"/>
                  <a:pt x="268000" y="296019"/>
                </a:cubicBezTo>
                <a:lnTo>
                  <a:pt x="4329" y="296019"/>
                </a:lnTo>
                <a:cubicBezTo>
                  <a:pt x="1804" y="296019"/>
                  <a:pt x="0" y="293858"/>
                  <a:pt x="0" y="291696"/>
                </a:cubicBezTo>
                <a:lnTo>
                  <a:pt x="0" y="87809"/>
                </a:lnTo>
                <a:cubicBezTo>
                  <a:pt x="0" y="86729"/>
                  <a:pt x="361" y="85648"/>
                  <a:pt x="1082" y="84567"/>
                </a:cubicBezTo>
                <a:lnTo>
                  <a:pt x="60959" y="24770"/>
                </a:lnTo>
                <a:cubicBezTo>
                  <a:pt x="62041" y="24050"/>
                  <a:pt x="63123" y="23329"/>
                  <a:pt x="64205" y="23329"/>
                </a:cubicBezTo>
                <a:close/>
                <a:moveTo>
                  <a:pt x="239906" y="12336"/>
                </a:moveTo>
                <a:lnTo>
                  <a:pt x="226568" y="25664"/>
                </a:lnTo>
                <a:lnTo>
                  <a:pt x="270908" y="69607"/>
                </a:lnTo>
                <a:lnTo>
                  <a:pt x="284246" y="56280"/>
                </a:lnTo>
                <a:cubicBezTo>
                  <a:pt x="286049" y="54119"/>
                  <a:pt x="287130" y="51237"/>
                  <a:pt x="287130" y="48356"/>
                </a:cubicBezTo>
                <a:cubicBezTo>
                  <a:pt x="287130" y="45114"/>
                  <a:pt x="286049" y="42232"/>
                  <a:pt x="284246" y="40071"/>
                </a:cubicBezTo>
                <a:lnTo>
                  <a:pt x="256128" y="12336"/>
                </a:lnTo>
                <a:cubicBezTo>
                  <a:pt x="251802" y="8014"/>
                  <a:pt x="244592" y="8014"/>
                  <a:pt x="239906" y="12336"/>
                </a:cubicBezTo>
                <a:close/>
                <a:moveTo>
                  <a:pt x="248062" y="0"/>
                </a:moveTo>
                <a:cubicBezTo>
                  <a:pt x="253244" y="0"/>
                  <a:pt x="258471" y="2071"/>
                  <a:pt x="262617" y="6213"/>
                </a:cubicBezTo>
                <a:lnTo>
                  <a:pt x="290374" y="33948"/>
                </a:lnTo>
                <a:cubicBezTo>
                  <a:pt x="294340" y="37550"/>
                  <a:pt x="296503" y="42953"/>
                  <a:pt x="296503" y="48356"/>
                </a:cubicBezTo>
                <a:cubicBezTo>
                  <a:pt x="296503" y="53758"/>
                  <a:pt x="294340" y="58801"/>
                  <a:pt x="290374" y="62763"/>
                </a:cubicBezTo>
                <a:lnTo>
                  <a:pt x="277036" y="75730"/>
                </a:lnTo>
                <a:lnTo>
                  <a:pt x="279560" y="78251"/>
                </a:lnTo>
                <a:cubicBezTo>
                  <a:pt x="281723" y="80412"/>
                  <a:pt x="281723" y="82934"/>
                  <a:pt x="279920" y="84735"/>
                </a:cubicBezTo>
                <a:cubicBezTo>
                  <a:pt x="278839" y="85815"/>
                  <a:pt x="277757" y="86175"/>
                  <a:pt x="276676" y="86175"/>
                </a:cubicBezTo>
                <a:cubicBezTo>
                  <a:pt x="275234" y="86175"/>
                  <a:pt x="274513" y="85815"/>
                  <a:pt x="273431" y="84735"/>
                </a:cubicBezTo>
                <a:lnTo>
                  <a:pt x="270908" y="82213"/>
                </a:lnTo>
                <a:lnTo>
                  <a:pt x="113373" y="239256"/>
                </a:lnTo>
                <a:cubicBezTo>
                  <a:pt x="112652" y="239976"/>
                  <a:pt x="111931" y="240336"/>
                  <a:pt x="111210" y="240697"/>
                </a:cubicBezTo>
                <a:lnTo>
                  <a:pt x="47043" y="254384"/>
                </a:lnTo>
                <a:cubicBezTo>
                  <a:pt x="46683" y="254744"/>
                  <a:pt x="46322" y="254744"/>
                  <a:pt x="45962" y="254744"/>
                </a:cubicBezTo>
                <a:cubicBezTo>
                  <a:pt x="44880" y="254744"/>
                  <a:pt x="43799" y="254024"/>
                  <a:pt x="43078" y="253303"/>
                </a:cubicBezTo>
                <a:cubicBezTo>
                  <a:pt x="41996" y="252223"/>
                  <a:pt x="41275" y="250782"/>
                  <a:pt x="41636" y="249341"/>
                </a:cubicBezTo>
                <a:lnTo>
                  <a:pt x="55334" y="185227"/>
                </a:lnTo>
                <a:cubicBezTo>
                  <a:pt x="55695" y="184507"/>
                  <a:pt x="56055" y="183427"/>
                  <a:pt x="56776" y="183066"/>
                </a:cubicBezTo>
                <a:lnTo>
                  <a:pt x="213950" y="25664"/>
                </a:lnTo>
                <a:lnTo>
                  <a:pt x="211787" y="23142"/>
                </a:lnTo>
                <a:cubicBezTo>
                  <a:pt x="209985" y="21701"/>
                  <a:pt x="209985" y="18820"/>
                  <a:pt x="211787" y="17019"/>
                </a:cubicBezTo>
                <a:cubicBezTo>
                  <a:pt x="213229" y="15218"/>
                  <a:pt x="216474" y="15218"/>
                  <a:pt x="217916" y="17019"/>
                </a:cubicBezTo>
                <a:lnTo>
                  <a:pt x="220439" y="19180"/>
                </a:lnTo>
                <a:lnTo>
                  <a:pt x="233777" y="6213"/>
                </a:lnTo>
                <a:cubicBezTo>
                  <a:pt x="237743" y="2071"/>
                  <a:pt x="242880" y="0"/>
                  <a:pt x="248062" y="0"/>
                </a:cubicBezTo>
                <a:close/>
              </a:path>
            </a:pathLst>
          </a:custGeom>
          <a:solidFill>
            <a:schemeClr val="bg1"/>
          </a:solidFill>
          <a:ln>
            <a:noFill/>
          </a:ln>
        </p:spPr>
        <p:txBody>
          <a:bodyPr anchor="ctr"/>
          <a:lstStyle/>
          <a:p>
            <a:endParaRPr lang="en-US" sz="900"/>
          </a:p>
        </p:txBody>
      </p:sp>
      <p:sp>
        <p:nvSpPr>
          <p:cNvPr id="49" name="TextBox 48">
            <a:extLst>
              <a:ext uri="{FF2B5EF4-FFF2-40B4-BE49-F238E27FC236}">
                <a16:creationId xmlns:a16="http://schemas.microsoft.com/office/drawing/2014/main" id="{255E7EC2-D4B6-4E44-A4F6-CC6C2227465E}"/>
              </a:ext>
            </a:extLst>
          </p:cNvPr>
          <p:cNvSpPr txBox="1"/>
          <p:nvPr/>
        </p:nvSpPr>
        <p:spPr>
          <a:xfrm>
            <a:off x="8790216" y="4290781"/>
            <a:ext cx="2664512" cy="338554"/>
          </a:xfrm>
          <a:prstGeom prst="rect">
            <a:avLst/>
          </a:prstGeom>
          <a:noFill/>
        </p:spPr>
        <p:txBody>
          <a:bodyPr wrap="none" rtlCol="0" anchor="b" anchorCtr="0">
            <a:spAutoFit/>
          </a:bodyPr>
          <a:lstStyle/>
          <a:p>
            <a:r>
              <a:rPr lang="en-US" sz="1600" b="1" dirty="0">
                <a:solidFill>
                  <a:schemeClr val="tx2"/>
                </a:solidFill>
                <a:latin typeface="Poppins" pitchFamily="2" charset="77"/>
                <a:ea typeface="League Spartan" charset="0"/>
                <a:cs typeface="Poppins" pitchFamily="2" charset="77"/>
              </a:rPr>
              <a:t>CCDPH DATA REQUESTS</a:t>
            </a:r>
          </a:p>
        </p:txBody>
      </p:sp>
      <p:sp>
        <p:nvSpPr>
          <p:cNvPr id="50" name="Subtitle 2">
            <a:extLst>
              <a:ext uri="{FF2B5EF4-FFF2-40B4-BE49-F238E27FC236}">
                <a16:creationId xmlns:a16="http://schemas.microsoft.com/office/drawing/2014/main" id="{82B22FEE-D437-0B66-AA8A-7D5C9E8C2583}"/>
              </a:ext>
            </a:extLst>
          </p:cNvPr>
          <p:cNvSpPr txBox="1">
            <a:spLocks/>
          </p:cNvSpPr>
          <p:nvPr/>
        </p:nvSpPr>
        <p:spPr>
          <a:xfrm>
            <a:off x="8790216" y="4678861"/>
            <a:ext cx="2639784" cy="94455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Online forms for partner agencies, researchers, community groups and the general public to request custom CCDPH datasets.</a:t>
            </a:r>
          </a:p>
        </p:txBody>
      </p:sp>
      <p:sp>
        <p:nvSpPr>
          <p:cNvPr id="51" name="TextBox 50">
            <a:extLst>
              <a:ext uri="{FF2B5EF4-FFF2-40B4-BE49-F238E27FC236}">
                <a16:creationId xmlns:a16="http://schemas.microsoft.com/office/drawing/2014/main" id="{B0762FEE-9858-EDDE-7AA6-EB1803A84E68}"/>
              </a:ext>
            </a:extLst>
          </p:cNvPr>
          <p:cNvSpPr txBox="1"/>
          <p:nvPr/>
        </p:nvSpPr>
        <p:spPr>
          <a:xfrm>
            <a:off x="8790217" y="2421310"/>
            <a:ext cx="2621230" cy="338554"/>
          </a:xfrm>
          <a:prstGeom prst="rect">
            <a:avLst/>
          </a:prstGeom>
          <a:noFill/>
        </p:spPr>
        <p:txBody>
          <a:bodyPr wrap="square" rtlCol="0" anchor="b" anchorCtr="0">
            <a:spAutoFit/>
          </a:bodyPr>
          <a:lstStyle/>
          <a:p>
            <a:r>
              <a:rPr lang="en-US" sz="1600" b="1" dirty="0">
                <a:solidFill>
                  <a:schemeClr val="tx2"/>
                </a:solidFill>
                <a:latin typeface="Poppins" pitchFamily="2" charset="77"/>
                <a:ea typeface="League Spartan" charset="0"/>
                <a:cs typeface="Poppins" pitchFamily="2" charset="77"/>
              </a:rPr>
              <a:t>STORY MAPS</a:t>
            </a:r>
          </a:p>
        </p:txBody>
      </p:sp>
      <p:sp>
        <p:nvSpPr>
          <p:cNvPr id="52" name="Subtitle 2">
            <a:extLst>
              <a:ext uri="{FF2B5EF4-FFF2-40B4-BE49-F238E27FC236}">
                <a16:creationId xmlns:a16="http://schemas.microsoft.com/office/drawing/2014/main" id="{A7B50681-4EC8-45A4-8BF4-A11AA1D34580}"/>
              </a:ext>
            </a:extLst>
          </p:cNvPr>
          <p:cNvSpPr txBox="1">
            <a:spLocks/>
          </p:cNvSpPr>
          <p:nvPr/>
        </p:nvSpPr>
        <p:spPr>
          <a:xfrm>
            <a:off x="8790216" y="2809390"/>
            <a:ext cx="2639784" cy="944554"/>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Immersive, topic-specific public health information presented using a combination of multimedia content including text and interactive maps</a:t>
            </a:r>
          </a:p>
        </p:txBody>
      </p:sp>
      <p:sp>
        <p:nvSpPr>
          <p:cNvPr id="53" name="TextBox 52">
            <a:extLst>
              <a:ext uri="{FF2B5EF4-FFF2-40B4-BE49-F238E27FC236}">
                <a16:creationId xmlns:a16="http://schemas.microsoft.com/office/drawing/2014/main" id="{9D551CC6-A002-3EC3-49C6-86B2C98AC19B}"/>
              </a:ext>
            </a:extLst>
          </p:cNvPr>
          <p:cNvSpPr txBox="1"/>
          <p:nvPr/>
        </p:nvSpPr>
        <p:spPr>
          <a:xfrm>
            <a:off x="221106" y="4290781"/>
            <a:ext cx="3180679" cy="338554"/>
          </a:xfrm>
          <a:prstGeom prst="rect">
            <a:avLst/>
          </a:prstGeom>
          <a:noFill/>
        </p:spPr>
        <p:txBody>
          <a:bodyPr wrap="none" rtlCol="0" anchor="b" anchorCtr="0">
            <a:spAutoFit/>
          </a:bodyPr>
          <a:lstStyle/>
          <a:p>
            <a:pPr algn="r"/>
            <a:r>
              <a:rPr lang="en-US" sz="1600" b="1" dirty="0">
                <a:solidFill>
                  <a:schemeClr val="tx2"/>
                </a:solidFill>
                <a:latin typeface="Poppins" pitchFamily="2" charset="77"/>
                <a:ea typeface="League Spartan" charset="0"/>
                <a:cs typeface="Poppins" pitchFamily="2" charset="77"/>
              </a:rPr>
              <a:t>COOK COUNTY DATA PORTAL</a:t>
            </a:r>
          </a:p>
        </p:txBody>
      </p:sp>
      <p:sp>
        <p:nvSpPr>
          <p:cNvPr id="54" name="Subtitle 2">
            <a:extLst>
              <a:ext uri="{FF2B5EF4-FFF2-40B4-BE49-F238E27FC236}">
                <a16:creationId xmlns:a16="http://schemas.microsoft.com/office/drawing/2014/main" id="{ABE99292-40CA-F3D3-20FA-08B8C689DC40}"/>
              </a:ext>
            </a:extLst>
          </p:cNvPr>
          <p:cNvSpPr txBox="1">
            <a:spLocks/>
          </p:cNvSpPr>
          <p:nvPr/>
        </p:nvSpPr>
        <p:spPr>
          <a:xfrm>
            <a:off x="762001" y="4678861"/>
            <a:ext cx="2639784" cy="713722"/>
          </a:xfrm>
          <a:prstGeom prst="rect">
            <a:avLst/>
          </a:prstGeom>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Comprehensive health indicator data made available in multiple delimited formats for expert users</a:t>
            </a:r>
          </a:p>
        </p:txBody>
      </p:sp>
      <p:sp>
        <p:nvSpPr>
          <p:cNvPr id="59" name="Freeform 1">
            <a:extLst>
              <a:ext uri="{FF2B5EF4-FFF2-40B4-BE49-F238E27FC236}">
                <a16:creationId xmlns:a16="http://schemas.microsoft.com/office/drawing/2014/main" id="{24E713B4-C36E-B290-1543-958FEBA9E331}"/>
              </a:ext>
            </a:extLst>
          </p:cNvPr>
          <p:cNvSpPr>
            <a:spLocks noChangeArrowheads="1"/>
          </p:cNvSpPr>
          <p:nvPr/>
        </p:nvSpPr>
        <p:spPr bwMode="auto">
          <a:xfrm>
            <a:off x="6096000" y="3916439"/>
            <a:ext cx="2398879" cy="2398878"/>
          </a:xfrm>
          <a:custGeom>
            <a:avLst/>
            <a:gdLst>
              <a:gd name="T0" fmla="*/ 938 w 7007"/>
              <a:gd name="T1" fmla="*/ 3444 h 7008"/>
              <a:gd name="T2" fmla="*/ 938 w 7007"/>
              <a:gd name="T3" fmla="*/ 3444 h 7008"/>
              <a:gd name="T4" fmla="*/ 319 w 7007"/>
              <a:gd name="T5" fmla="*/ 3258 h 7008"/>
              <a:gd name="T6" fmla="*/ 319 w 7007"/>
              <a:gd name="T7" fmla="*/ 3258 h 7008"/>
              <a:gd name="T8" fmla="*/ 0 w 7007"/>
              <a:gd name="T9" fmla="*/ 3457 h 7008"/>
              <a:gd name="T10" fmla="*/ 0 w 7007"/>
              <a:gd name="T11" fmla="*/ 5429 h 7008"/>
              <a:gd name="T12" fmla="*/ 1956 w 7007"/>
              <a:gd name="T13" fmla="*/ 5429 h 7008"/>
              <a:gd name="T14" fmla="*/ 1956 w 7007"/>
              <a:gd name="T15" fmla="*/ 5429 h 7008"/>
              <a:gd name="T16" fmla="*/ 2153 w 7007"/>
              <a:gd name="T17" fmla="*/ 5749 h 7008"/>
              <a:gd name="T18" fmla="*/ 2153 w 7007"/>
              <a:gd name="T19" fmla="*/ 5749 h 7008"/>
              <a:gd name="T20" fmla="*/ 1977 w 7007"/>
              <a:gd name="T21" fmla="*/ 6368 h 7008"/>
              <a:gd name="T22" fmla="*/ 1977 w 7007"/>
              <a:gd name="T23" fmla="*/ 6368 h 7008"/>
              <a:gd name="T24" fmla="*/ 2710 w 7007"/>
              <a:gd name="T25" fmla="*/ 7007 h 7008"/>
              <a:gd name="T26" fmla="*/ 2710 w 7007"/>
              <a:gd name="T27" fmla="*/ 7007 h 7008"/>
              <a:gd name="T28" fmla="*/ 3443 w 7007"/>
              <a:gd name="T29" fmla="*/ 6368 h 7008"/>
              <a:gd name="T30" fmla="*/ 3443 w 7007"/>
              <a:gd name="T31" fmla="*/ 6368 h 7008"/>
              <a:gd name="T32" fmla="*/ 3257 w 7007"/>
              <a:gd name="T33" fmla="*/ 5749 h 7008"/>
              <a:gd name="T34" fmla="*/ 3257 w 7007"/>
              <a:gd name="T35" fmla="*/ 5749 h 7008"/>
              <a:gd name="T36" fmla="*/ 3456 w 7007"/>
              <a:gd name="T37" fmla="*/ 5429 h 7008"/>
              <a:gd name="T38" fmla="*/ 5427 w 7007"/>
              <a:gd name="T39" fmla="*/ 5429 h 7008"/>
              <a:gd name="T40" fmla="*/ 5427 w 7007"/>
              <a:gd name="T41" fmla="*/ 5429 h 7008"/>
              <a:gd name="T42" fmla="*/ 5427 w 7007"/>
              <a:gd name="T43" fmla="*/ 3457 h 7008"/>
              <a:gd name="T44" fmla="*/ 5427 w 7007"/>
              <a:gd name="T45" fmla="*/ 3457 h 7008"/>
              <a:gd name="T46" fmla="*/ 5748 w 7007"/>
              <a:gd name="T47" fmla="*/ 3258 h 7008"/>
              <a:gd name="T48" fmla="*/ 5748 w 7007"/>
              <a:gd name="T49" fmla="*/ 3258 h 7008"/>
              <a:gd name="T50" fmla="*/ 6367 w 7007"/>
              <a:gd name="T51" fmla="*/ 3444 h 7008"/>
              <a:gd name="T52" fmla="*/ 6367 w 7007"/>
              <a:gd name="T53" fmla="*/ 3444 h 7008"/>
              <a:gd name="T54" fmla="*/ 7006 w 7007"/>
              <a:gd name="T55" fmla="*/ 2711 h 7008"/>
              <a:gd name="T56" fmla="*/ 7006 w 7007"/>
              <a:gd name="T57" fmla="*/ 2711 h 7008"/>
              <a:gd name="T58" fmla="*/ 6367 w 7007"/>
              <a:gd name="T59" fmla="*/ 1979 h 7008"/>
              <a:gd name="T60" fmla="*/ 6367 w 7007"/>
              <a:gd name="T61" fmla="*/ 1979 h 7008"/>
              <a:gd name="T62" fmla="*/ 5748 w 7007"/>
              <a:gd name="T63" fmla="*/ 2154 h 7008"/>
              <a:gd name="T64" fmla="*/ 5748 w 7007"/>
              <a:gd name="T65" fmla="*/ 2154 h 7008"/>
              <a:gd name="T66" fmla="*/ 5427 w 7007"/>
              <a:gd name="T67" fmla="*/ 1957 h 7008"/>
              <a:gd name="T68" fmla="*/ 5427 w 7007"/>
              <a:gd name="T69" fmla="*/ 0 h 7008"/>
              <a:gd name="T70" fmla="*/ 5427 w 7007"/>
              <a:gd name="T71" fmla="*/ 375 h 7008"/>
              <a:gd name="T72" fmla="*/ 5427 w 7007"/>
              <a:gd name="T73" fmla="*/ 0 h 7008"/>
              <a:gd name="T74" fmla="*/ 3456 w 7007"/>
              <a:gd name="T75" fmla="*/ 0 h 7008"/>
              <a:gd name="T76" fmla="*/ 3456 w 7007"/>
              <a:gd name="T77" fmla="*/ 0 h 7008"/>
              <a:gd name="T78" fmla="*/ 3257 w 7007"/>
              <a:gd name="T79" fmla="*/ 320 h 7008"/>
              <a:gd name="T80" fmla="*/ 3257 w 7007"/>
              <a:gd name="T81" fmla="*/ 320 h 7008"/>
              <a:gd name="T82" fmla="*/ 3443 w 7007"/>
              <a:gd name="T83" fmla="*/ 939 h 7008"/>
              <a:gd name="T84" fmla="*/ 3443 w 7007"/>
              <a:gd name="T85" fmla="*/ 939 h 7008"/>
              <a:gd name="T86" fmla="*/ 2710 w 7007"/>
              <a:gd name="T87" fmla="*/ 1577 h 7008"/>
              <a:gd name="T88" fmla="*/ 2710 w 7007"/>
              <a:gd name="T89" fmla="*/ 1577 h 7008"/>
              <a:gd name="T90" fmla="*/ 1977 w 7007"/>
              <a:gd name="T91" fmla="*/ 939 h 7008"/>
              <a:gd name="T92" fmla="*/ 1977 w 7007"/>
              <a:gd name="T93" fmla="*/ 939 h 7008"/>
              <a:gd name="T94" fmla="*/ 2153 w 7007"/>
              <a:gd name="T95" fmla="*/ 320 h 7008"/>
              <a:gd name="T96" fmla="*/ 2153 w 7007"/>
              <a:gd name="T97" fmla="*/ 320 h 7008"/>
              <a:gd name="T98" fmla="*/ 1956 w 7007"/>
              <a:gd name="T99" fmla="*/ 0 h 7008"/>
              <a:gd name="T100" fmla="*/ 0 w 7007"/>
              <a:gd name="T101" fmla="*/ 0 h 7008"/>
              <a:gd name="T102" fmla="*/ 0 w 7007"/>
              <a:gd name="T103" fmla="*/ 1957 h 7008"/>
              <a:gd name="T104" fmla="*/ 0 w 7007"/>
              <a:gd name="T105" fmla="*/ 1957 h 7008"/>
              <a:gd name="T106" fmla="*/ 319 w 7007"/>
              <a:gd name="T107" fmla="*/ 2154 h 7008"/>
              <a:gd name="T108" fmla="*/ 319 w 7007"/>
              <a:gd name="T109" fmla="*/ 2154 h 7008"/>
              <a:gd name="T110" fmla="*/ 938 w 7007"/>
              <a:gd name="T111" fmla="*/ 1979 h 7008"/>
              <a:gd name="T112" fmla="*/ 938 w 7007"/>
              <a:gd name="T113" fmla="*/ 1979 h 7008"/>
              <a:gd name="T114" fmla="*/ 1576 w 7007"/>
              <a:gd name="T115" fmla="*/ 2711 h 7008"/>
              <a:gd name="T116" fmla="*/ 1576 w 7007"/>
              <a:gd name="T117" fmla="*/ 2711 h 7008"/>
              <a:gd name="T118" fmla="*/ 938 w 7007"/>
              <a:gd name="T119" fmla="*/ 3444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7" h="7008">
                <a:moveTo>
                  <a:pt x="938" y="3444"/>
                </a:moveTo>
                <a:lnTo>
                  <a:pt x="938" y="3444"/>
                </a:lnTo>
                <a:cubicBezTo>
                  <a:pt x="768" y="3444"/>
                  <a:pt x="534" y="3367"/>
                  <a:pt x="319" y="3258"/>
                </a:cubicBezTo>
                <a:lnTo>
                  <a:pt x="319" y="3258"/>
                </a:lnTo>
                <a:cubicBezTo>
                  <a:pt x="172" y="3183"/>
                  <a:pt x="0" y="3293"/>
                  <a:pt x="0" y="3457"/>
                </a:cubicBezTo>
                <a:lnTo>
                  <a:pt x="0" y="5429"/>
                </a:lnTo>
                <a:lnTo>
                  <a:pt x="1956" y="5429"/>
                </a:lnTo>
                <a:lnTo>
                  <a:pt x="1956" y="5429"/>
                </a:lnTo>
                <a:cubicBezTo>
                  <a:pt x="2120" y="5429"/>
                  <a:pt x="2225" y="5601"/>
                  <a:pt x="2153" y="5749"/>
                </a:cubicBezTo>
                <a:lnTo>
                  <a:pt x="2153" y="5749"/>
                </a:lnTo>
                <a:cubicBezTo>
                  <a:pt x="2048" y="5965"/>
                  <a:pt x="1977" y="6197"/>
                  <a:pt x="1977" y="6368"/>
                </a:cubicBezTo>
                <a:lnTo>
                  <a:pt x="1977" y="6368"/>
                </a:lnTo>
                <a:cubicBezTo>
                  <a:pt x="1977" y="6783"/>
                  <a:pt x="2305" y="7007"/>
                  <a:pt x="2710" y="7007"/>
                </a:cubicBezTo>
                <a:lnTo>
                  <a:pt x="2710" y="7007"/>
                </a:lnTo>
                <a:cubicBezTo>
                  <a:pt x="3114" y="7007"/>
                  <a:pt x="3443" y="6783"/>
                  <a:pt x="3443" y="6368"/>
                </a:cubicBezTo>
                <a:lnTo>
                  <a:pt x="3443" y="6368"/>
                </a:lnTo>
                <a:cubicBezTo>
                  <a:pt x="3443" y="6197"/>
                  <a:pt x="3366" y="5965"/>
                  <a:pt x="3257" y="5749"/>
                </a:cubicBezTo>
                <a:lnTo>
                  <a:pt x="3257" y="5749"/>
                </a:lnTo>
                <a:cubicBezTo>
                  <a:pt x="3182" y="5602"/>
                  <a:pt x="3291" y="5429"/>
                  <a:pt x="3456" y="5429"/>
                </a:cubicBezTo>
                <a:lnTo>
                  <a:pt x="5427" y="5429"/>
                </a:lnTo>
                <a:lnTo>
                  <a:pt x="5427" y="5429"/>
                </a:lnTo>
                <a:lnTo>
                  <a:pt x="5427" y="3457"/>
                </a:lnTo>
                <a:lnTo>
                  <a:pt x="5427" y="3457"/>
                </a:lnTo>
                <a:cubicBezTo>
                  <a:pt x="5427" y="3293"/>
                  <a:pt x="5601" y="3183"/>
                  <a:pt x="5748" y="3258"/>
                </a:cubicBezTo>
                <a:lnTo>
                  <a:pt x="5748" y="3258"/>
                </a:lnTo>
                <a:cubicBezTo>
                  <a:pt x="5964" y="3367"/>
                  <a:pt x="6197" y="3444"/>
                  <a:pt x="6367" y="3444"/>
                </a:cubicBezTo>
                <a:lnTo>
                  <a:pt x="6367" y="3444"/>
                </a:lnTo>
                <a:cubicBezTo>
                  <a:pt x="6782" y="3444"/>
                  <a:pt x="7006" y="3116"/>
                  <a:pt x="7006" y="2711"/>
                </a:cubicBezTo>
                <a:lnTo>
                  <a:pt x="7006" y="2711"/>
                </a:lnTo>
                <a:cubicBezTo>
                  <a:pt x="7006" y="2306"/>
                  <a:pt x="6782" y="1979"/>
                  <a:pt x="6367" y="1979"/>
                </a:cubicBezTo>
                <a:lnTo>
                  <a:pt x="6367" y="1979"/>
                </a:lnTo>
                <a:cubicBezTo>
                  <a:pt x="6196" y="1979"/>
                  <a:pt x="5964" y="2049"/>
                  <a:pt x="5748" y="2154"/>
                </a:cubicBezTo>
                <a:lnTo>
                  <a:pt x="5748" y="2154"/>
                </a:lnTo>
                <a:cubicBezTo>
                  <a:pt x="5600" y="2226"/>
                  <a:pt x="5427" y="2121"/>
                  <a:pt x="5427" y="1957"/>
                </a:cubicBezTo>
                <a:lnTo>
                  <a:pt x="5427" y="0"/>
                </a:lnTo>
                <a:lnTo>
                  <a:pt x="5427" y="375"/>
                </a:lnTo>
                <a:lnTo>
                  <a:pt x="5427" y="0"/>
                </a:lnTo>
                <a:lnTo>
                  <a:pt x="3456" y="0"/>
                </a:lnTo>
                <a:lnTo>
                  <a:pt x="3456" y="0"/>
                </a:lnTo>
                <a:cubicBezTo>
                  <a:pt x="3291" y="0"/>
                  <a:pt x="3182" y="173"/>
                  <a:pt x="3257" y="320"/>
                </a:cubicBezTo>
                <a:lnTo>
                  <a:pt x="3257" y="320"/>
                </a:lnTo>
                <a:cubicBezTo>
                  <a:pt x="3366" y="536"/>
                  <a:pt x="3443" y="769"/>
                  <a:pt x="3443" y="939"/>
                </a:cubicBezTo>
                <a:lnTo>
                  <a:pt x="3443" y="939"/>
                </a:lnTo>
                <a:cubicBezTo>
                  <a:pt x="3443" y="1354"/>
                  <a:pt x="3114" y="1577"/>
                  <a:pt x="2710" y="1577"/>
                </a:cubicBezTo>
                <a:lnTo>
                  <a:pt x="2710" y="1577"/>
                </a:lnTo>
                <a:cubicBezTo>
                  <a:pt x="2305" y="1577"/>
                  <a:pt x="1977" y="1354"/>
                  <a:pt x="1977" y="939"/>
                </a:cubicBezTo>
                <a:lnTo>
                  <a:pt x="1977" y="939"/>
                </a:lnTo>
                <a:cubicBezTo>
                  <a:pt x="1977" y="769"/>
                  <a:pt x="2048" y="536"/>
                  <a:pt x="2153" y="320"/>
                </a:cubicBezTo>
                <a:lnTo>
                  <a:pt x="2153" y="320"/>
                </a:lnTo>
                <a:cubicBezTo>
                  <a:pt x="2225" y="172"/>
                  <a:pt x="2120" y="0"/>
                  <a:pt x="1956" y="0"/>
                </a:cubicBezTo>
                <a:lnTo>
                  <a:pt x="0" y="0"/>
                </a:lnTo>
                <a:lnTo>
                  <a:pt x="0" y="1957"/>
                </a:lnTo>
                <a:lnTo>
                  <a:pt x="0" y="1957"/>
                </a:lnTo>
                <a:cubicBezTo>
                  <a:pt x="0" y="2121"/>
                  <a:pt x="171" y="2226"/>
                  <a:pt x="319" y="2154"/>
                </a:cubicBezTo>
                <a:lnTo>
                  <a:pt x="319" y="2154"/>
                </a:lnTo>
                <a:cubicBezTo>
                  <a:pt x="534" y="2049"/>
                  <a:pt x="768" y="1979"/>
                  <a:pt x="938" y="1979"/>
                </a:cubicBezTo>
                <a:lnTo>
                  <a:pt x="938" y="1979"/>
                </a:lnTo>
                <a:cubicBezTo>
                  <a:pt x="1353" y="1979"/>
                  <a:pt x="1576" y="2306"/>
                  <a:pt x="1576" y="2711"/>
                </a:cubicBezTo>
                <a:lnTo>
                  <a:pt x="1576" y="2711"/>
                </a:lnTo>
                <a:cubicBezTo>
                  <a:pt x="1576" y="3116"/>
                  <a:pt x="1353" y="3444"/>
                  <a:pt x="938" y="3444"/>
                </a:cubicBezTo>
              </a:path>
            </a:pathLst>
          </a:custGeom>
          <a:solidFill>
            <a:schemeClr val="accent3"/>
          </a:solidFill>
          <a:ln>
            <a:noFill/>
          </a:ln>
          <a:effectLst/>
        </p:spPr>
        <p:txBody>
          <a:bodyPr wrap="none" anchor="ctr"/>
          <a:lstStyle/>
          <a:p>
            <a:endParaRPr lang="en-US" sz="3266"/>
          </a:p>
        </p:txBody>
      </p:sp>
      <p:sp>
        <p:nvSpPr>
          <p:cNvPr id="55" name="TextBox 54">
            <a:extLst>
              <a:ext uri="{FF2B5EF4-FFF2-40B4-BE49-F238E27FC236}">
                <a16:creationId xmlns:a16="http://schemas.microsoft.com/office/drawing/2014/main" id="{94824388-1A5E-B8DD-0349-3A8D939B0871}"/>
              </a:ext>
            </a:extLst>
          </p:cNvPr>
          <p:cNvSpPr txBox="1"/>
          <p:nvPr/>
        </p:nvSpPr>
        <p:spPr>
          <a:xfrm>
            <a:off x="509451" y="2435120"/>
            <a:ext cx="2892334" cy="338554"/>
          </a:xfrm>
          <a:prstGeom prst="rect">
            <a:avLst/>
          </a:prstGeom>
          <a:noFill/>
          <a:ln>
            <a:noFill/>
          </a:ln>
        </p:spPr>
        <p:txBody>
          <a:bodyPr wrap="square" rtlCol="0" anchor="b" anchorCtr="0">
            <a:spAutoFit/>
          </a:bodyPr>
          <a:lstStyle/>
          <a:p>
            <a:pPr algn="r"/>
            <a:r>
              <a:rPr lang="en-US" sz="1600" b="1" dirty="0">
                <a:solidFill>
                  <a:schemeClr val="tx2"/>
                </a:solidFill>
                <a:latin typeface="Poppins" pitchFamily="2" charset="77"/>
                <a:ea typeface="League Spartan" charset="0"/>
                <a:cs typeface="Poppins" pitchFamily="2" charset="77"/>
              </a:rPr>
              <a:t>SCC HEALTH ATLAS</a:t>
            </a:r>
          </a:p>
        </p:txBody>
      </p:sp>
      <p:sp>
        <p:nvSpPr>
          <p:cNvPr id="56" name="Subtitle 2">
            <a:extLst>
              <a:ext uri="{FF2B5EF4-FFF2-40B4-BE49-F238E27FC236}">
                <a16:creationId xmlns:a16="http://schemas.microsoft.com/office/drawing/2014/main" id="{6D63248E-C74F-D553-3B6E-9DC6F798EDB3}"/>
              </a:ext>
            </a:extLst>
          </p:cNvPr>
          <p:cNvSpPr txBox="1">
            <a:spLocks/>
          </p:cNvSpPr>
          <p:nvPr/>
        </p:nvSpPr>
        <p:spPr>
          <a:xfrm>
            <a:off x="509451" y="2809390"/>
            <a:ext cx="2892334" cy="713722"/>
          </a:xfrm>
          <a:prstGeom prst="rect">
            <a:avLst/>
          </a:prstGeom>
          <a:ln>
            <a:noFill/>
          </a:ln>
        </p:spPr>
        <p:txBody>
          <a:bodyPr vert="horz" wrap="square" lIns="45720" tIns="22860" rIns="45720" bIns="22860"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Comprehensive, online health indicator data exploration and visualization tools designed for the broadest range of users</a:t>
            </a:r>
          </a:p>
        </p:txBody>
      </p:sp>
      <p:grpSp>
        <p:nvGrpSpPr>
          <p:cNvPr id="2" name="Group 1">
            <a:extLst>
              <a:ext uri="{FF2B5EF4-FFF2-40B4-BE49-F238E27FC236}">
                <a16:creationId xmlns:a16="http://schemas.microsoft.com/office/drawing/2014/main" id="{536B3B97-915A-F387-00EA-4ADAAA81C2B9}"/>
              </a:ext>
            </a:extLst>
          </p:cNvPr>
          <p:cNvGrpSpPr/>
          <p:nvPr/>
        </p:nvGrpSpPr>
        <p:grpSpPr>
          <a:xfrm>
            <a:off x="3697122" y="1517560"/>
            <a:ext cx="2398878" cy="2398879"/>
            <a:chOff x="3697122" y="1517560"/>
            <a:chExt cx="2398878" cy="2398879"/>
          </a:xfrm>
        </p:grpSpPr>
        <p:sp>
          <p:nvSpPr>
            <p:cNvPr id="42" name="Freeform 3">
              <a:extLst>
                <a:ext uri="{FF2B5EF4-FFF2-40B4-BE49-F238E27FC236}">
                  <a16:creationId xmlns:a16="http://schemas.microsoft.com/office/drawing/2014/main" id="{5235B0A9-535A-2EA5-E414-1412A0528638}"/>
                </a:ext>
              </a:extLst>
            </p:cNvPr>
            <p:cNvSpPr>
              <a:spLocks noChangeArrowheads="1"/>
            </p:cNvSpPr>
            <p:nvPr/>
          </p:nvSpPr>
          <p:spPr bwMode="auto">
            <a:xfrm>
              <a:off x="3697122" y="1517560"/>
              <a:ext cx="2398878" cy="2398879"/>
            </a:xfrm>
            <a:custGeom>
              <a:avLst/>
              <a:gdLst>
                <a:gd name="T0" fmla="*/ 6069 w 7009"/>
                <a:gd name="T1" fmla="*/ 3563 h 7008"/>
                <a:gd name="T2" fmla="*/ 6069 w 7009"/>
                <a:gd name="T3" fmla="*/ 3563 h 7008"/>
                <a:gd name="T4" fmla="*/ 6687 w 7009"/>
                <a:gd name="T5" fmla="*/ 3749 h 7008"/>
                <a:gd name="T6" fmla="*/ 6687 w 7009"/>
                <a:gd name="T7" fmla="*/ 3749 h 7008"/>
                <a:gd name="T8" fmla="*/ 7008 w 7009"/>
                <a:gd name="T9" fmla="*/ 3550 h 7008"/>
                <a:gd name="T10" fmla="*/ 7008 w 7009"/>
                <a:gd name="T11" fmla="*/ 1579 h 7008"/>
                <a:gd name="T12" fmla="*/ 5051 w 7009"/>
                <a:gd name="T13" fmla="*/ 1579 h 7008"/>
                <a:gd name="T14" fmla="*/ 5051 w 7009"/>
                <a:gd name="T15" fmla="*/ 1579 h 7008"/>
                <a:gd name="T16" fmla="*/ 4853 w 7009"/>
                <a:gd name="T17" fmla="*/ 1258 h 7008"/>
                <a:gd name="T18" fmla="*/ 4853 w 7009"/>
                <a:gd name="T19" fmla="*/ 1258 h 7008"/>
                <a:gd name="T20" fmla="*/ 5029 w 7009"/>
                <a:gd name="T21" fmla="*/ 639 h 7008"/>
                <a:gd name="T22" fmla="*/ 5029 w 7009"/>
                <a:gd name="T23" fmla="*/ 639 h 7008"/>
                <a:gd name="T24" fmla="*/ 4296 w 7009"/>
                <a:gd name="T25" fmla="*/ 0 h 7008"/>
                <a:gd name="T26" fmla="*/ 4296 w 7009"/>
                <a:gd name="T27" fmla="*/ 0 h 7008"/>
                <a:gd name="T28" fmla="*/ 3564 w 7009"/>
                <a:gd name="T29" fmla="*/ 639 h 7008"/>
                <a:gd name="T30" fmla="*/ 3564 w 7009"/>
                <a:gd name="T31" fmla="*/ 639 h 7008"/>
                <a:gd name="T32" fmla="*/ 3750 w 7009"/>
                <a:gd name="T33" fmla="*/ 1258 h 7008"/>
                <a:gd name="T34" fmla="*/ 3750 w 7009"/>
                <a:gd name="T35" fmla="*/ 1258 h 7008"/>
                <a:gd name="T36" fmla="*/ 3550 w 7009"/>
                <a:gd name="T37" fmla="*/ 1579 h 7008"/>
                <a:gd name="T38" fmla="*/ 1579 w 7009"/>
                <a:gd name="T39" fmla="*/ 1579 h 7008"/>
                <a:gd name="T40" fmla="*/ 1579 w 7009"/>
                <a:gd name="T41" fmla="*/ 1579 h 7008"/>
                <a:gd name="T42" fmla="*/ 1579 w 7009"/>
                <a:gd name="T43" fmla="*/ 3550 h 7008"/>
                <a:gd name="T44" fmla="*/ 1579 w 7009"/>
                <a:gd name="T45" fmla="*/ 3550 h 7008"/>
                <a:gd name="T46" fmla="*/ 1259 w 7009"/>
                <a:gd name="T47" fmla="*/ 3749 h 7008"/>
                <a:gd name="T48" fmla="*/ 1259 w 7009"/>
                <a:gd name="T49" fmla="*/ 3749 h 7008"/>
                <a:gd name="T50" fmla="*/ 640 w 7009"/>
                <a:gd name="T51" fmla="*/ 3563 h 7008"/>
                <a:gd name="T52" fmla="*/ 640 w 7009"/>
                <a:gd name="T53" fmla="*/ 3563 h 7008"/>
                <a:gd name="T54" fmla="*/ 0 w 7009"/>
                <a:gd name="T55" fmla="*/ 4296 h 7008"/>
                <a:gd name="T56" fmla="*/ 0 w 7009"/>
                <a:gd name="T57" fmla="*/ 4296 h 7008"/>
                <a:gd name="T58" fmla="*/ 640 w 7009"/>
                <a:gd name="T59" fmla="*/ 5028 h 7008"/>
                <a:gd name="T60" fmla="*/ 640 w 7009"/>
                <a:gd name="T61" fmla="*/ 5028 h 7008"/>
                <a:gd name="T62" fmla="*/ 1259 w 7009"/>
                <a:gd name="T63" fmla="*/ 4853 h 7008"/>
                <a:gd name="T64" fmla="*/ 1259 w 7009"/>
                <a:gd name="T65" fmla="*/ 4853 h 7008"/>
                <a:gd name="T66" fmla="*/ 1579 w 7009"/>
                <a:gd name="T67" fmla="*/ 5050 h 7008"/>
                <a:gd name="T68" fmla="*/ 1579 w 7009"/>
                <a:gd name="T69" fmla="*/ 7007 h 7008"/>
                <a:gd name="T70" fmla="*/ 1579 w 7009"/>
                <a:gd name="T71" fmla="*/ 6631 h 7008"/>
                <a:gd name="T72" fmla="*/ 1579 w 7009"/>
                <a:gd name="T73" fmla="*/ 7007 h 7008"/>
                <a:gd name="T74" fmla="*/ 3550 w 7009"/>
                <a:gd name="T75" fmla="*/ 7007 h 7008"/>
                <a:gd name="T76" fmla="*/ 3550 w 7009"/>
                <a:gd name="T77" fmla="*/ 7007 h 7008"/>
                <a:gd name="T78" fmla="*/ 3750 w 7009"/>
                <a:gd name="T79" fmla="*/ 6686 h 7008"/>
                <a:gd name="T80" fmla="*/ 3750 w 7009"/>
                <a:gd name="T81" fmla="*/ 6686 h 7008"/>
                <a:gd name="T82" fmla="*/ 3564 w 7009"/>
                <a:gd name="T83" fmla="*/ 6067 h 7008"/>
                <a:gd name="T84" fmla="*/ 3564 w 7009"/>
                <a:gd name="T85" fmla="*/ 6067 h 7008"/>
                <a:gd name="T86" fmla="*/ 4296 w 7009"/>
                <a:gd name="T87" fmla="*/ 5429 h 7008"/>
                <a:gd name="T88" fmla="*/ 4296 w 7009"/>
                <a:gd name="T89" fmla="*/ 5429 h 7008"/>
                <a:gd name="T90" fmla="*/ 5029 w 7009"/>
                <a:gd name="T91" fmla="*/ 6067 h 7008"/>
                <a:gd name="T92" fmla="*/ 5029 w 7009"/>
                <a:gd name="T93" fmla="*/ 6067 h 7008"/>
                <a:gd name="T94" fmla="*/ 4853 w 7009"/>
                <a:gd name="T95" fmla="*/ 6686 h 7008"/>
                <a:gd name="T96" fmla="*/ 4853 w 7009"/>
                <a:gd name="T97" fmla="*/ 6686 h 7008"/>
                <a:gd name="T98" fmla="*/ 5051 w 7009"/>
                <a:gd name="T99" fmla="*/ 7007 h 7008"/>
                <a:gd name="T100" fmla="*/ 7008 w 7009"/>
                <a:gd name="T101" fmla="*/ 7007 h 7008"/>
                <a:gd name="T102" fmla="*/ 7008 w 7009"/>
                <a:gd name="T103" fmla="*/ 5051 h 7008"/>
                <a:gd name="T104" fmla="*/ 7008 w 7009"/>
                <a:gd name="T105" fmla="*/ 5051 h 7008"/>
                <a:gd name="T106" fmla="*/ 6687 w 7009"/>
                <a:gd name="T107" fmla="*/ 4853 h 7008"/>
                <a:gd name="T108" fmla="*/ 6687 w 7009"/>
                <a:gd name="T109" fmla="*/ 4853 h 7008"/>
                <a:gd name="T110" fmla="*/ 6069 w 7009"/>
                <a:gd name="T111" fmla="*/ 5028 h 7008"/>
                <a:gd name="T112" fmla="*/ 6069 w 7009"/>
                <a:gd name="T113" fmla="*/ 5028 h 7008"/>
                <a:gd name="T114" fmla="*/ 5430 w 7009"/>
                <a:gd name="T115" fmla="*/ 4296 h 7008"/>
                <a:gd name="T116" fmla="*/ 5430 w 7009"/>
                <a:gd name="T117" fmla="*/ 4296 h 7008"/>
                <a:gd name="T118" fmla="*/ 6069 w 7009"/>
                <a:gd name="T119" fmla="*/ 3563 h 7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09" h="7008">
                  <a:moveTo>
                    <a:pt x="6069" y="3563"/>
                  </a:moveTo>
                  <a:lnTo>
                    <a:pt x="6069" y="3563"/>
                  </a:lnTo>
                  <a:cubicBezTo>
                    <a:pt x="6238" y="3563"/>
                    <a:pt x="6472" y="3640"/>
                    <a:pt x="6687" y="3749"/>
                  </a:cubicBezTo>
                  <a:lnTo>
                    <a:pt x="6687" y="3749"/>
                  </a:lnTo>
                  <a:cubicBezTo>
                    <a:pt x="6834" y="3824"/>
                    <a:pt x="7008" y="3715"/>
                    <a:pt x="7008" y="3550"/>
                  </a:cubicBezTo>
                  <a:lnTo>
                    <a:pt x="7008" y="1579"/>
                  </a:lnTo>
                  <a:lnTo>
                    <a:pt x="5051" y="1579"/>
                  </a:lnTo>
                  <a:lnTo>
                    <a:pt x="5051" y="1579"/>
                  </a:lnTo>
                  <a:cubicBezTo>
                    <a:pt x="4886" y="1579"/>
                    <a:pt x="4781" y="1407"/>
                    <a:pt x="4853" y="1258"/>
                  </a:cubicBezTo>
                  <a:lnTo>
                    <a:pt x="4853" y="1258"/>
                  </a:lnTo>
                  <a:cubicBezTo>
                    <a:pt x="4958" y="1043"/>
                    <a:pt x="5029" y="810"/>
                    <a:pt x="5029" y="639"/>
                  </a:cubicBezTo>
                  <a:lnTo>
                    <a:pt x="5029" y="639"/>
                  </a:lnTo>
                  <a:cubicBezTo>
                    <a:pt x="5029" y="224"/>
                    <a:pt x="4701" y="0"/>
                    <a:pt x="4296" y="0"/>
                  </a:cubicBezTo>
                  <a:lnTo>
                    <a:pt x="4296" y="0"/>
                  </a:lnTo>
                  <a:cubicBezTo>
                    <a:pt x="3892" y="0"/>
                    <a:pt x="3564" y="224"/>
                    <a:pt x="3564" y="639"/>
                  </a:cubicBezTo>
                  <a:lnTo>
                    <a:pt x="3564" y="639"/>
                  </a:lnTo>
                  <a:cubicBezTo>
                    <a:pt x="3564" y="810"/>
                    <a:pt x="3640" y="1042"/>
                    <a:pt x="3750" y="1258"/>
                  </a:cubicBezTo>
                  <a:lnTo>
                    <a:pt x="3750" y="1258"/>
                  </a:lnTo>
                  <a:cubicBezTo>
                    <a:pt x="3824" y="1405"/>
                    <a:pt x="3715" y="1579"/>
                    <a:pt x="3550" y="1579"/>
                  </a:cubicBezTo>
                  <a:lnTo>
                    <a:pt x="1579" y="1579"/>
                  </a:lnTo>
                  <a:lnTo>
                    <a:pt x="1579" y="1579"/>
                  </a:lnTo>
                  <a:lnTo>
                    <a:pt x="1579" y="3550"/>
                  </a:lnTo>
                  <a:lnTo>
                    <a:pt x="1579" y="3550"/>
                  </a:lnTo>
                  <a:cubicBezTo>
                    <a:pt x="1579" y="3715"/>
                    <a:pt x="1405" y="3824"/>
                    <a:pt x="1259" y="3749"/>
                  </a:cubicBezTo>
                  <a:lnTo>
                    <a:pt x="1259" y="3749"/>
                  </a:lnTo>
                  <a:cubicBezTo>
                    <a:pt x="1043" y="3640"/>
                    <a:pt x="810" y="3563"/>
                    <a:pt x="640" y="3563"/>
                  </a:cubicBezTo>
                  <a:lnTo>
                    <a:pt x="640" y="3563"/>
                  </a:lnTo>
                  <a:cubicBezTo>
                    <a:pt x="224" y="3563"/>
                    <a:pt x="0" y="3891"/>
                    <a:pt x="0" y="4296"/>
                  </a:cubicBezTo>
                  <a:lnTo>
                    <a:pt x="0" y="4296"/>
                  </a:lnTo>
                  <a:cubicBezTo>
                    <a:pt x="0" y="4701"/>
                    <a:pt x="224" y="5028"/>
                    <a:pt x="640" y="5028"/>
                  </a:cubicBezTo>
                  <a:lnTo>
                    <a:pt x="640" y="5028"/>
                  </a:lnTo>
                  <a:cubicBezTo>
                    <a:pt x="810" y="5028"/>
                    <a:pt x="1043" y="4958"/>
                    <a:pt x="1259" y="4853"/>
                  </a:cubicBezTo>
                  <a:lnTo>
                    <a:pt x="1259" y="4853"/>
                  </a:lnTo>
                  <a:cubicBezTo>
                    <a:pt x="1406" y="4781"/>
                    <a:pt x="1579" y="4886"/>
                    <a:pt x="1579" y="5050"/>
                  </a:cubicBezTo>
                  <a:lnTo>
                    <a:pt x="1579" y="7007"/>
                  </a:lnTo>
                  <a:lnTo>
                    <a:pt x="1579" y="6631"/>
                  </a:lnTo>
                  <a:lnTo>
                    <a:pt x="1579" y="7007"/>
                  </a:lnTo>
                  <a:lnTo>
                    <a:pt x="3550" y="7007"/>
                  </a:lnTo>
                  <a:lnTo>
                    <a:pt x="3550" y="7007"/>
                  </a:lnTo>
                  <a:cubicBezTo>
                    <a:pt x="3715" y="7007"/>
                    <a:pt x="3824" y="6833"/>
                    <a:pt x="3750" y="6686"/>
                  </a:cubicBezTo>
                  <a:lnTo>
                    <a:pt x="3750" y="6686"/>
                  </a:lnTo>
                  <a:cubicBezTo>
                    <a:pt x="3640" y="6471"/>
                    <a:pt x="3564" y="6238"/>
                    <a:pt x="3564" y="6067"/>
                  </a:cubicBezTo>
                  <a:lnTo>
                    <a:pt x="3564" y="6067"/>
                  </a:lnTo>
                  <a:cubicBezTo>
                    <a:pt x="3564" y="5652"/>
                    <a:pt x="3892" y="5429"/>
                    <a:pt x="4296" y="5429"/>
                  </a:cubicBezTo>
                  <a:lnTo>
                    <a:pt x="4296" y="5429"/>
                  </a:lnTo>
                  <a:cubicBezTo>
                    <a:pt x="4701" y="5429"/>
                    <a:pt x="5029" y="5652"/>
                    <a:pt x="5029" y="6067"/>
                  </a:cubicBezTo>
                  <a:lnTo>
                    <a:pt x="5029" y="6067"/>
                  </a:lnTo>
                  <a:cubicBezTo>
                    <a:pt x="5029" y="6238"/>
                    <a:pt x="4958" y="6471"/>
                    <a:pt x="4853" y="6686"/>
                  </a:cubicBezTo>
                  <a:lnTo>
                    <a:pt x="4853" y="6686"/>
                  </a:lnTo>
                  <a:cubicBezTo>
                    <a:pt x="4781" y="6834"/>
                    <a:pt x="4886" y="7007"/>
                    <a:pt x="5051" y="7007"/>
                  </a:cubicBezTo>
                  <a:lnTo>
                    <a:pt x="7008" y="7007"/>
                  </a:lnTo>
                  <a:lnTo>
                    <a:pt x="7008" y="5051"/>
                  </a:lnTo>
                  <a:lnTo>
                    <a:pt x="7008" y="5051"/>
                  </a:lnTo>
                  <a:cubicBezTo>
                    <a:pt x="7008" y="4886"/>
                    <a:pt x="6835" y="4781"/>
                    <a:pt x="6687" y="4853"/>
                  </a:cubicBezTo>
                  <a:lnTo>
                    <a:pt x="6687" y="4853"/>
                  </a:lnTo>
                  <a:cubicBezTo>
                    <a:pt x="6472" y="4958"/>
                    <a:pt x="6239" y="5028"/>
                    <a:pt x="6069" y="5028"/>
                  </a:cubicBezTo>
                  <a:lnTo>
                    <a:pt x="6069" y="5028"/>
                  </a:lnTo>
                  <a:cubicBezTo>
                    <a:pt x="5654" y="5028"/>
                    <a:pt x="5430" y="4701"/>
                    <a:pt x="5430" y="4296"/>
                  </a:cubicBezTo>
                  <a:lnTo>
                    <a:pt x="5430" y="4296"/>
                  </a:lnTo>
                  <a:cubicBezTo>
                    <a:pt x="5430" y="3891"/>
                    <a:pt x="5654" y="3563"/>
                    <a:pt x="6069" y="3563"/>
                  </a:cubicBezTo>
                </a:path>
              </a:pathLst>
            </a:custGeom>
            <a:solidFill>
              <a:schemeClr val="accent1"/>
            </a:solidFill>
            <a:ln>
              <a:solidFill>
                <a:srgbClr val="3BB2BB"/>
              </a:solidFill>
            </a:ln>
            <a:effectLst/>
          </p:spPr>
          <p:txBody>
            <a:bodyPr wrap="none" anchor="ctr"/>
            <a:lstStyle/>
            <a:p>
              <a:endParaRPr lang="en-US" sz="3266"/>
            </a:p>
          </p:txBody>
        </p:sp>
        <p:pic>
          <p:nvPicPr>
            <p:cNvPr id="61" name="Graphic 60" descr="Bar chart outline">
              <a:extLst>
                <a:ext uri="{FF2B5EF4-FFF2-40B4-BE49-F238E27FC236}">
                  <a16:creationId xmlns:a16="http://schemas.microsoft.com/office/drawing/2014/main" id="{6AA5818A-B4CA-C706-EA68-7EF147DB95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75321" y="2566932"/>
              <a:ext cx="685800" cy="685800"/>
            </a:xfrm>
            <a:prstGeom prst="rect">
              <a:avLst/>
            </a:prstGeom>
          </p:spPr>
        </p:pic>
      </p:grpSp>
      <p:pic>
        <p:nvPicPr>
          <p:cNvPr id="63" name="Graphic 62" descr="Programmer female outline">
            <a:extLst>
              <a:ext uri="{FF2B5EF4-FFF2-40B4-BE49-F238E27FC236}">
                <a16:creationId xmlns:a16="http://schemas.microsoft.com/office/drawing/2014/main" id="{1CC00DFA-60CC-223C-3A8E-B5B34A5C4F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716714" y="4172135"/>
            <a:ext cx="914400" cy="914400"/>
          </a:xfrm>
          <a:prstGeom prst="rect">
            <a:avLst/>
          </a:prstGeom>
        </p:spPr>
      </p:pic>
      <p:sp>
        <p:nvSpPr>
          <p:cNvPr id="47" name="Freeform 950">
            <a:extLst>
              <a:ext uri="{FF2B5EF4-FFF2-40B4-BE49-F238E27FC236}">
                <a16:creationId xmlns:a16="http://schemas.microsoft.com/office/drawing/2014/main" id="{1A6FF237-859B-66C6-F0F5-DD45068016F0}"/>
              </a:ext>
            </a:extLst>
          </p:cNvPr>
          <p:cNvSpPr>
            <a:spLocks noChangeAspect="1"/>
          </p:cNvSpPr>
          <p:nvPr/>
        </p:nvSpPr>
        <p:spPr bwMode="auto">
          <a:xfrm>
            <a:off x="6762058" y="4509042"/>
            <a:ext cx="538872" cy="615077"/>
          </a:xfrm>
          <a:custGeom>
            <a:avLst/>
            <a:gdLst>
              <a:gd name="T0" fmla="*/ 5698587 w 259991"/>
              <a:gd name="T1" fmla="*/ 7770411 h 296502"/>
              <a:gd name="T2" fmla="*/ 5698587 w 259991"/>
              <a:gd name="T3" fmla="*/ 8099553 h 296502"/>
              <a:gd name="T4" fmla="*/ 2334805 w 259991"/>
              <a:gd name="T5" fmla="*/ 7934996 h 296502"/>
              <a:gd name="T6" fmla="*/ 4665864 w 259991"/>
              <a:gd name="T7" fmla="*/ 6456306 h 296502"/>
              <a:gd name="T8" fmla="*/ 6991556 w 259991"/>
              <a:gd name="T9" fmla="*/ 6620830 h 296502"/>
              <a:gd name="T10" fmla="*/ 4665864 w 259991"/>
              <a:gd name="T11" fmla="*/ 6785391 h 296502"/>
              <a:gd name="T12" fmla="*/ 4665864 w 259991"/>
              <a:gd name="T13" fmla="*/ 6456306 h 296502"/>
              <a:gd name="T14" fmla="*/ 3749336 w 259991"/>
              <a:gd name="T15" fmla="*/ 6456306 h 296502"/>
              <a:gd name="T16" fmla="*/ 3749336 w 259991"/>
              <a:gd name="T17" fmla="*/ 6785391 h 296502"/>
              <a:gd name="T18" fmla="*/ 2334805 w 259991"/>
              <a:gd name="T19" fmla="*/ 6620830 h 296502"/>
              <a:gd name="T20" fmla="*/ 5906611 w 259991"/>
              <a:gd name="T21" fmla="*/ 5199320 h 296502"/>
              <a:gd name="T22" fmla="*/ 6991500 w 259991"/>
              <a:gd name="T23" fmla="*/ 5357532 h 296502"/>
              <a:gd name="T24" fmla="*/ 5906611 w 259991"/>
              <a:gd name="T25" fmla="*/ 5528968 h 296502"/>
              <a:gd name="T26" fmla="*/ 5906611 w 259991"/>
              <a:gd name="T27" fmla="*/ 5199320 h 296502"/>
              <a:gd name="T28" fmla="*/ 5014659 w 259991"/>
              <a:gd name="T29" fmla="*/ 5199320 h 296502"/>
              <a:gd name="T30" fmla="*/ 5014659 w 259991"/>
              <a:gd name="T31" fmla="*/ 5528968 h 296502"/>
              <a:gd name="T32" fmla="*/ 2334805 w 259991"/>
              <a:gd name="T33" fmla="*/ 5357532 h 296502"/>
              <a:gd name="T34" fmla="*/ 4665864 w 259991"/>
              <a:gd name="T35" fmla="*/ 3885209 h 296502"/>
              <a:gd name="T36" fmla="*/ 6991556 w 259991"/>
              <a:gd name="T37" fmla="*/ 4037587 h 296502"/>
              <a:gd name="T38" fmla="*/ 4665864 w 259991"/>
              <a:gd name="T39" fmla="*/ 4215345 h 296502"/>
              <a:gd name="T40" fmla="*/ 4665864 w 259991"/>
              <a:gd name="T41" fmla="*/ 3885209 h 296502"/>
              <a:gd name="T42" fmla="*/ 3749336 w 259991"/>
              <a:gd name="T43" fmla="*/ 3885209 h 296502"/>
              <a:gd name="T44" fmla="*/ 3749336 w 259991"/>
              <a:gd name="T45" fmla="*/ 4215345 h 296502"/>
              <a:gd name="T46" fmla="*/ 2334805 w 259991"/>
              <a:gd name="T47" fmla="*/ 4037587 h 296502"/>
              <a:gd name="T48" fmla="*/ 5906611 w 259991"/>
              <a:gd name="T49" fmla="*/ 2571088 h 296502"/>
              <a:gd name="T50" fmla="*/ 6991500 w 259991"/>
              <a:gd name="T51" fmla="*/ 2736149 h 296502"/>
              <a:gd name="T52" fmla="*/ 5906611 w 259991"/>
              <a:gd name="T53" fmla="*/ 2901158 h 296502"/>
              <a:gd name="T54" fmla="*/ 5906611 w 259991"/>
              <a:gd name="T55" fmla="*/ 2571088 h 296502"/>
              <a:gd name="T56" fmla="*/ 5014659 w 259991"/>
              <a:gd name="T57" fmla="*/ 2571088 h 296502"/>
              <a:gd name="T58" fmla="*/ 5014659 w 259991"/>
              <a:gd name="T59" fmla="*/ 2901158 h 296502"/>
              <a:gd name="T60" fmla="*/ 2334805 w 259991"/>
              <a:gd name="T61" fmla="*/ 2736149 h 296502"/>
              <a:gd name="T62" fmla="*/ 1464687 w 259991"/>
              <a:gd name="T63" fmla="*/ 1085610 h 296502"/>
              <a:gd name="T64" fmla="*/ 1632475 w 259991"/>
              <a:gd name="T65" fmla="*/ 9047098 h 296502"/>
              <a:gd name="T66" fmla="*/ 7750802 w 259991"/>
              <a:gd name="T67" fmla="*/ 1253481 h 296502"/>
              <a:gd name="T68" fmla="*/ 8073463 w 259991"/>
              <a:gd name="T69" fmla="*/ 1253481 h 296502"/>
              <a:gd name="T70" fmla="*/ 7905716 w 259991"/>
              <a:gd name="T71" fmla="*/ 9357294 h 296502"/>
              <a:gd name="T72" fmla="*/ 1309796 w 259991"/>
              <a:gd name="T73" fmla="*/ 9202228 h 296502"/>
              <a:gd name="T74" fmla="*/ 1464687 w 259991"/>
              <a:gd name="T75" fmla="*/ 1085610 h 296502"/>
              <a:gd name="T76" fmla="*/ 2476693 w 259991"/>
              <a:gd name="T77" fmla="*/ 816948 h 296502"/>
              <a:gd name="T78" fmla="*/ 6385218 w 259991"/>
              <a:gd name="T79" fmla="*/ 1296670 h 296502"/>
              <a:gd name="T80" fmla="*/ 6875429 w 259991"/>
              <a:gd name="T81" fmla="*/ 324173 h 296502"/>
              <a:gd name="T82" fmla="*/ 812612 w 259991"/>
              <a:gd name="T83" fmla="*/ 324173 h 296502"/>
              <a:gd name="T84" fmla="*/ 335377 w 259991"/>
              <a:gd name="T85" fmla="*/ 9867427 h 296502"/>
              <a:gd name="T86" fmla="*/ 8526532 w 259991"/>
              <a:gd name="T87" fmla="*/ 10347173 h 296502"/>
              <a:gd name="T88" fmla="*/ 9016747 w 259991"/>
              <a:gd name="T89" fmla="*/ 816948 h 296502"/>
              <a:gd name="T90" fmla="*/ 7185000 w 259991"/>
              <a:gd name="T91" fmla="*/ 324173 h 296502"/>
              <a:gd name="T92" fmla="*/ 6385218 w 259991"/>
              <a:gd name="T93" fmla="*/ 1620847 h 296502"/>
              <a:gd name="T94" fmla="*/ 2154186 w 259991"/>
              <a:gd name="T95" fmla="*/ 816948 h 296502"/>
              <a:gd name="T96" fmla="*/ 812612 w 259991"/>
              <a:gd name="T97" fmla="*/ 324173 h 296502"/>
              <a:gd name="T98" fmla="*/ 8526532 w 259991"/>
              <a:gd name="T99" fmla="*/ 0 h 296502"/>
              <a:gd name="T100" fmla="*/ 9326305 w 259991"/>
              <a:gd name="T101" fmla="*/ 9867427 h 296502"/>
              <a:gd name="T102" fmla="*/ 812612 w 259991"/>
              <a:gd name="T103" fmla="*/ 10671352 h 296502"/>
              <a:gd name="T104" fmla="*/ 0 w 259991"/>
              <a:gd name="T105" fmla="*/ 816948 h 2965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9991" h="296502">
                <a:moveTo>
                  <a:pt x="69741" y="215900"/>
                </a:moveTo>
                <a:lnTo>
                  <a:pt x="158860" y="215900"/>
                </a:lnTo>
                <a:cubicBezTo>
                  <a:pt x="161366" y="215900"/>
                  <a:pt x="163155" y="217805"/>
                  <a:pt x="163155" y="220472"/>
                </a:cubicBezTo>
                <a:cubicBezTo>
                  <a:pt x="163155" y="223139"/>
                  <a:pt x="161366" y="225044"/>
                  <a:pt x="158860" y="225044"/>
                </a:cubicBezTo>
                <a:lnTo>
                  <a:pt x="69741" y="225044"/>
                </a:lnTo>
                <a:cubicBezTo>
                  <a:pt x="67236" y="225044"/>
                  <a:pt x="65088" y="223139"/>
                  <a:pt x="65088" y="220472"/>
                </a:cubicBezTo>
                <a:cubicBezTo>
                  <a:pt x="65088" y="217805"/>
                  <a:pt x="67236" y="215900"/>
                  <a:pt x="69741" y="215900"/>
                </a:cubicBezTo>
                <a:close/>
                <a:moveTo>
                  <a:pt x="130070" y="179387"/>
                </a:moveTo>
                <a:lnTo>
                  <a:pt x="190248" y="179387"/>
                </a:lnTo>
                <a:cubicBezTo>
                  <a:pt x="192756" y="179387"/>
                  <a:pt x="194905" y="181292"/>
                  <a:pt x="194905" y="183959"/>
                </a:cubicBezTo>
                <a:cubicBezTo>
                  <a:pt x="194905" y="186626"/>
                  <a:pt x="192756" y="188531"/>
                  <a:pt x="190248" y="188531"/>
                </a:cubicBezTo>
                <a:lnTo>
                  <a:pt x="130070" y="188531"/>
                </a:lnTo>
                <a:cubicBezTo>
                  <a:pt x="127562" y="188531"/>
                  <a:pt x="125413" y="186626"/>
                  <a:pt x="125413" y="183959"/>
                </a:cubicBezTo>
                <a:cubicBezTo>
                  <a:pt x="125413" y="181292"/>
                  <a:pt x="127562" y="179387"/>
                  <a:pt x="130070" y="179387"/>
                </a:cubicBezTo>
                <a:close/>
                <a:moveTo>
                  <a:pt x="69748" y="179387"/>
                </a:moveTo>
                <a:lnTo>
                  <a:pt x="104520" y="179387"/>
                </a:lnTo>
                <a:cubicBezTo>
                  <a:pt x="107387" y="179387"/>
                  <a:pt x="109180" y="181292"/>
                  <a:pt x="109180" y="183959"/>
                </a:cubicBezTo>
                <a:cubicBezTo>
                  <a:pt x="109180" y="186626"/>
                  <a:pt x="107387" y="188531"/>
                  <a:pt x="104520" y="188531"/>
                </a:cubicBezTo>
                <a:lnTo>
                  <a:pt x="69748" y="188531"/>
                </a:lnTo>
                <a:cubicBezTo>
                  <a:pt x="67239" y="188531"/>
                  <a:pt x="65088" y="186626"/>
                  <a:pt x="65088" y="183959"/>
                </a:cubicBezTo>
                <a:cubicBezTo>
                  <a:pt x="65088" y="181292"/>
                  <a:pt x="67239" y="179387"/>
                  <a:pt x="69748" y="179387"/>
                </a:cubicBezTo>
                <a:close/>
                <a:moveTo>
                  <a:pt x="164659" y="144462"/>
                </a:moveTo>
                <a:lnTo>
                  <a:pt x="190223" y="144462"/>
                </a:lnTo>
                <a:cubicBezTo>
                  <a:pt x="192743" y="144462"/>
                  <a:pt x="194903" y="146660"/>
                  <a:pt x="194903" y="148858"/>
                </a:cubicBezTo>
                <a:cubicBezTo>
                  <a:pt x="194903" y="151423"/>
                  <a:pt x="192743" y="153621"/>
                  <a:pt x="190223" y="153621"/>
                </a:cubicBezTo>
                <a:lnTo>
                  <a:pt x="164659" y="153621"/>
                </a:lnTo>
                <a:cubicBezTo>
                  <a:pt x="162499" y="153621"/>
                  <a:pt x="160338" y="151423"/>
                  <a:pt x="160338" y="148858"/>
                </a:cubicBezTo>
                <a:cubicBezTo>
                  <a:pt x="160338" y="146660"/>
                  <a:pt x="162499" y="144462"/>
                  <a:pt x="164659" y="144462"/>
                </a:cubicBezTo>
                <a:close/>
                <a:moveTo>
                  <a:pt x="69757" y="144462"/>
                </a:moveTo>
                <a:lnTo>
                  <a:pt x="139794" y="144462"/>
                </a:lnTo>
                <a:cubicBezTo>
                  <a:pt x="142308" y="144462"/>
                  <a:pt x="144104" y="146660"/>
                  <a:pt x="144104" y="148858"/>
                </a:cubicBezTo>
                <a:cubicBezTo>
                  <a:pt x="144104" y="151423"/>
                  <a:pt x="142308" y="153621"/>
                  <a:pt x="139794" y="153621"/>
                </a:cubicBezTo>
                <a:lnTo>
                  <a:pt x="69757" y="153621"/>
                </a:lnTo>
                <a:cubicBezTo>
                  <a:pt x="67243" y="153621"/>
                  <a:pt x="65088" y="151423"/>
                  <a:pt x="65088" y="148858"/>
                </a:cubicBezTo>
                <a:cubicBezTo>
                  <a:pt x="65088" y="146660"/>
                  <a:pt x="67243" y="144462"/>
                  <a:pt x="69757" y="144462"/>
                </a:cubicBezTo>
                <a:close/>
                <a:moveTo>
                  <a:pt x="130070" y="107950"/>
                </a:moveTo>
                <a:lnTo>
                  <a:pt x="190248" y="107950"/>
                </a:lnTo>
                <a:cubicBezTo>
                  <a:pt x="192756" y="107950"/>
                  <a:pt x="194905" y="110067"/>
                  <a:pt x="194905" y="112183"/>
                </a:cubicBezTo>
                <a:cubicBezTo>
                  <a:pt x="194905" y="115006"/>
                  <a:pt x="192756" y="117122"/>
                  <a:pt x="190248" y="117122"/>
                </a:cubicBezTo>
                <a:lnTo>
                  <a:pt x="130070" y="117122"/>
                </a:lnTo>
                <a:cubicBezTo>
                  <a:pt x="127562" y="117122"/>
                  <a:pt x="125413" y="115006"/>
                  <a:pt x="125413" y="112183"/>
                </a:cubicBezTo>
                <a:cubicBezTo>
                  <a:pt x="125413" y="110067"/>
                  <a:pt x="127562" y="107950"/>
                  <a:pt x="130070" y="107950"/>
                </a:cubicBezTo>
                <a:close/>
                <a:moveTo>
                  <a:pt x="69748" y="107950"/>
                </a:moveTo>
                <a:lnTo>
                  <a:pt x="104520" y="107950"/>
                </a:lnTo>
                <a:cubicBezTo>
                  <a:pt x="107387" y="107950"/>
                  <a:pt x="109180" y="110067"/>
                  <a:pt x="109180" y="112183"/>
                </a:cubicBezTo>
                <a:cubicBezTo>
                  <a:pt x="109180" y="115006"/>
                  <a:pt x="107387" y="117122"/>
                  <a:pt x="104520" y="117122"/>
                </a:cubicBezTo>
                <a:lnTo>
                  <a:pt x="69748" y="117122"/>
                </a:lnTo>
                <a:cubicBezTo>
                  <a:pt x="67239" y="117122"/>
                  <a:pt x="65088" y="115006"/>
                  <a:pt x="65088" y="112183"/>
                </a:cubicBezTo>
                <a:cubicBezTo>
                  <a:pt x="65088" y="110067"/>
                  <a:pt x="67239" y="107950"/>
                  <a:pt x="69748" y="107950"/>
                </a:cubicBezTo>
                <a:close/>
                <a:moveTo>
                  <a:pt x="164659" y="71437"/>
                </a:moveTo>
                <a:lnTo>
                  <a:pt x="190223" y="71437"/>
                </a:lnTo>
                <a:cubicBezTo>
                  <a:pt x="192743" y="71437"/>
                  <a:pt x="194903" y="73554"/>
                  <a:pt x="194903" y="76023"/>
                </a:cubicBezTo>
                <a:cubicBezTo>
                  <a:pt x="194903" y="78493"/>
                  <a:pt x="192743" y="80609"/>
                  <a:pt x="190223" y="80609"/>
                </a:cubicBezTo>
                <a:lnTo>
                  <a:pt x="164659" y="80609"/>
                </a:lnTo>
                <a:cubicBezTo>
                  <a:pt x="162499" y="80609"/>
                  <a:pt x="160338" y="78493"/>
                  <a:pt x="160338" y="76023"/>
                </a:cubicBezTo>
                <a:cubicBezTo>
                  <a:pt x="160338" y="73554"/>
                  <a:pt x="162499" y="71437"/>
                  <a:pt x="164659" y="71437"/>
                </a:cubicBezTo>
                <a:close/>
                <a:moveTo>
                  <a:pt x="69757" y="71437"/>
                </a:moveTo>
                <a:lnTo>
                  <a:pt x="139794" y="71437"/>
                </a:lnTo>
                <a:cubicBezTo>
                  <a:pt x="142308" y="71437"/>
                  <a:pt x="144104" y="73554"/>
                  <a:pt x="144104" y="76023"/>
                </a:cubicBezTo>
                <a:cubicBezTo>
                  <a:pt x="144104" y="78493"/>
                  <a:pt x="142308" y="80609"/>
                  <a:pt x="139794" y="80609"/>
                </a:cubicBezTo>
                <a:lnTo>
                  <a:pt x="69757" y="80609"/>
                </a:lnTo>
                <a:cubicBezTo>
                  <a:pt x="67243" y="80609"/>
                  <a:pt x="65088" y="78493"/>
                  <a:pt x="65088" y="76023"/>
                </a:cubicBezTo>
                <a:cubicBezTo>
                  <a:pt x="65088" y="73554"/>
                  <a:pt x="67243" y="71437"/>
                  <a:pt x="69757" y="71437"/>
                </a:cubicBezTo>
                <a:close/>
                <a:moveTo>
                  <a:pt x="40831" y="30162"/>
                </a:moveTo>
                <a:cubicBezTo>
                  <a:pt x="43709" y="30162"/>
                  <a:pt x="45509" y="32317"/>
                  <a:pt x="45509" y="34830"/>
                </a:cubicBezTo>
                <a:lnTo>
                  <a:pt x="45509" y="251372"/>
                </a:lnTo>
                <a:lnTo>
                  <a:pt x="216070" y="251372"/>
                </a:lnTo>
                <a:lnTo>
                  <a:pt x="216070" y="34830"/>
                </a:lnTo>
                <a:cubicBezTo>
                  <a:pt x="216070" y="32317"/>
                  <a:pt x="218229" y="30162"/>
                  <a:pt x="220388" y="30162"/>
                </a:cubicBezTo>
                <a:cubicBezTo>
                  <a:pt x="222906" y="30162"/>
                  <a:pt x="225065" y="32317"/>
                  <a:pt x="225065" y="34830"/>
                </a:cubicBezTo>
                <a:lnTo>
                  <a:pt x="225065" y="255682"/>
                </a:lnTo>
                <a:cubicBezTo>
                  <a:pt x="225065" y="258195"/>
                  <a:pt x="222906" y="259991"/>
                  <a:pt x="220388" y="259991"/>
                </a:cubicBezTo>
                <a:lnTo>
                  <a:pt x="40831" y="259991"/>
                </a:lnTo>
                <a:cubicBezTo>
                  <a:pt x="38312" y="259991"/>
                  <a:pt x="36513" y="258195"/>
                  <a:pt x="36513" y="255682"/>
                </a:cubicBezTo>
                <a:lnTo>
                  <a:pt x="36513" y="34830"/>
                </a:lnTo>
                <a:cubicBezTo>
                  <a:pt x="36513" y="32317"/>
                  <a:pt x="38312" y="30162"/>
                  <a:pt x="40831" y="30162"/>
                </a:cubicBezTo>
                <a:close/>
                <a:moveTo>
                  <a:pt x="69043" y="9007"/>
                </a:moveTo>
                <a:lnTo>
                  <a:pt x="69043" y="22697"/>
                </a:lnTo>
                <a:cubicBezTo>
                  <a:pt x="69043" y="29902"/>
                  <a:pt x="74797" y="36027"/>
                  <a:pt x="82349" y="36027"/>
                </a:cubicBezTo>
                <a:lnTo>
                  <a:pt x="178002" y="36027"/>
                </a:lnTo>
                <a:cubicBezTo>
                  <a:pt x="185194" y="36027"/>
                  <a:pt x="191667" y="29902"/>
                  <a:pt x="191667" y="22697"/>
                </a:cubicBezTo>
                <a:lnTo>
                  <a:pt x="191667" y="9007"/>
                </a:lnTo>
                <a:lnTo>
                  <a:pt x="69043" y="9007"/>
                </a:lnTo>
                <a:close/>
                <a:moveTo>
                  <a:pt x="22655" y="9007"/>
                </a:moveTo>
                <a:cubicBezTo>
                  <a:pt x="15103" y="9007"/>
                  <a:pt x="9349" y="15131"/>
                  <a:pt x="9349" y="22697"/>
                </a:cubicBezTo>
                <a:lnTo>
                  <a:pt x="9349" y="274165"/>
                </a:lnTo>
                <a:cubicBezTo>
                  <a:pt x="9349" y="281371"/>
                  <a:pt x="15103" y="287495"/>
                  <a:pt x="22655" y="287495"/>
                </a:cubicBezTo>
                <a:lnTo>
                  <a:pt x="237695" y="287495"/>
                </a:lnTo>
                <a:cubicBezTo>
                  <a:pt x="245247" y="287495"/>
                  <a:pt x="251360" y="281371"/>
                  <a:pt x="251360" y="274165"/>
                </a:cubicBezTo>
                <a:lnTo>
                  <a:pt x="251360" y="22697"/>
                </a:lnTo>
                <a:cubicBezTo>
                  <a:pt x="251360" y="15131"/>
                  <a:pt x="245247" y="9007"/>
                  <a:pt x="237695" y="9007"/>
                </a:cubicBezTo>
                <a:lnTo>
                  <a:pt x="200297" y="9007"/>
                </a:lnTo>
                <a:lnTo>
                  <a:pt x="200297" y="22697"/>
                </a:lnTo>
                <a:cubicBezTo>
                  <a:pt x="200297" y="34586"/>
                  <a:pt x="190228" y="45034"/>
                  <a:pt x="178002" y="45034"/>
                </a:cubicBezTo>
                <a:lnTo>
                  <a:pt x="82349" y="45034"/>
                </a:lnTo>
                <a:cubicBezTo>
                  <a:pt x="70122" y="45034"/>
                  <a:pt x="60053" y="34586"/>
                  <a:pt x="60053" y="22697"/>
                </a:cubicBezTo>
                <a:lnTo>
                  <a:pt x="60053" y="9007"/>
                </a:lnTo>
                <a:lnTo>
                  <a:pt x="22655" y="9007"/>
                </a:lnTo>
                <a:close/>
                <a:moveTo>
                  <a:pt x="22655" y="0"/>
                </a:moveTo>
                <a:lnTo>
                  <a:pt x="237695" y="0"/>
                </a:lnTo>
                <a:cubicBezTo>
                  <a:pt x="250281" y="0"/>
                  <a:pt x="259991" y="10087"/>
                  <a:pt x="259991" y="22697"/>
                </a:cubicBezTo>
                <a:lnTo>
                  <a:pt x="259991" y="274165"/>
                </a:lnTo>
                <a:cubicBezTo>
                  <a:pt x="259991" y="286414"/>
                  <a:pt x="250281" y="296502"/>
                  <a:pt x="237695" y="296502"/>
                </a:cubicBezTo>
                <a:lnTo>
                  <a:pt x="22655" y="296502"/>
                </a:lnTo>
                <a:cubicBezTo>
                  <a:pt x="10428" y="296502"/>
                  <a:pt x="0" y="286414"/>
                  <a:pt x="0" y="274165"/>
                </a:cubicBezTo>
                <a:lnTo>
                  <a:pt x="0" y="22697"/>
                </a:lnTo>
                <a:cubicBezTo>
                  <a:pt x="0" y="10087"/>
                  <a:pt x="10428" y="0"/>
                  <a:pt x="22655" y="0"/>
                </a:cubicBezTo>
                <a:close/>
              </a:path>
            </a:pathLst>
          </a:custGeom>
          <a:solidFill>
            <a:schemeClr val="bg1"/>
          </a:solidFill>
          <a:ln>
            <a:noFill/>
          </a:ln>
        </p:spPr>
        <p:txBody>
          <a:bodyPr anchor="ctr"/>
          <a:lstStyle/>
          <a:p>
            <a:endParaRPr lang="en-US" sz="900"/>
          </a:p>
        </p:txBody>
      </p:sp>
    </p:spTree>
    <p:extLst>
      <p:ext uri="{BB962C8B-B14F-4D97-AF65-F5344CB8AC3E}">
        <p14:creationId xmlns:p14="http://schemas.microsoft.com/office/powerpoint/2010/main" val="2008480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Indicators on the health atlas are organized into six primary categories.</a:t>
            </a:r>
          </a:p>
        </p:txBody>
      </p:sp>
      <p:grpSp>
        <p:nvGrpSpPr>
          <p:cNvPr id="6" name="Group 5">
            <a:extLst>
              <a:ext uri="{FF2B5EF4-FFF2-40B4-BE49-F238E27FC236}">
                <a16:creationId xmlns:a16="http://schemas.microsoft.com/office/drawing/2014/main" id="{01D3CF95-35DC-B6C2-B3AB-83C23358FE9B}"/>
              </a:ext>
            </a:extLst>
          </p:cNvPr>
          <p:cNvGrpSpPr/>
          <p:nvPr/>
        </p:nvGrpSpPr>
        <p:grpSpPr>
          <a:xfrm>
            <a:off x="1184396" y="1571182"/>
            <a:ext cx="9823209" cy="4452135"/>
            <a:chOff x="1184396" y="1571182"/>
            <a:chExt cx="9823209" cy="445213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386429"/>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191212"/>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191212"/>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4911899"/>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3873030"/>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3873030"/>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2925990"/>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602889"/>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533186"/>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215626"/>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128671"/>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533186"/>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215626"/>
            <a:ext cx="685800" cy="685800"/>
          </a:xfrm>
          <a:prstGeom prst="rect">
            <a:avLst/>
          </a:prstGeom>
        </p:spPr>
      </p:pic>
    </p:spTree>
    <p:extLst>
      <p:ext uri="{BB962C8B-B14F-4D97-AF65-F5344CB8AC3E}">
        <p14:creationId xmlns:p14="http://schemas.microsoft.com/office/powerpoint/2010/main" val="3915874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227" y="464391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chemeClr val="accent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01890"/>
            <a:ext cx="1514143" cy="523220"/>
          </a:xfrm>
          <a:prstGeom prst="rect">
            <a:avLst/>
          </a:prstGeom>
          <a:noFill/>
        </p:spPr>
        <p:txBody>
          <a:bodyPr wrap="square" rtlCol="0" anchor="ctr">
            <a:spAutoFit/>
          </a:bodyPr>
          <a:lstStyle/>
          <a:p>
            <a:pPr algn="ctr"/>
            <a:r>
              <a:rPr lang="en-US" sz="14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085766"/>
            <a:ext cx="1514143" cy="307777"/>
          </a:xfrm>
          <a:prstGeom prst="rect">
            <a:avLst/>
          </a:prstGeom>
          <a:noFill/>
        </p:spPr>
        <p:txBody>
          <a:bodyPr wrap="square" rtlCol="0" anchor="ctr">
            <a:spAutoFit/>
          </a:bodyPr>
          <a:lstStyle/>
          <a:p>
            <a:pPr algn="ctr"/>
            <a:r>
              <a:rPr lang="en-US" sz="14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2981539"/>
            <a:ext cx="1514143" cy="523220"/>
          </a:xfrm>
          <a:prstGeom prst="rect">
            <a:avLst/>
          </a:prstGeom>
          <a:noFill/>
        </p:spPr>
        <p:txBody>
          <a:bodyPr wrap="square" rtlCol="0" anchor="ctr">
            <a:spAutoFit/>
          </a:bodyPr>
          <a:lstStyle/>
          <a:p>
            <a:pPr algn="ctr"/>
            <a:r>
              <a:rPr lang="en-US" sz="14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8557"/>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1614"/>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099425"/>
            <a:ext cx="1514143" cy="523220"/>
          </a:xfrm>
          <a:prstGeom prst="rect">
            <a:avLst/>
          </a:prstGeom>
          <a:noFill/>
        </p:spPr>
        <p:txBody>
          <a:bodyPr wrap="square" rtlCol="0" anchor="ctr">
            <a:spAutoFit/>
          </a:bodyPr>
          <a:lstStyle/>
          <a:p>
            <a:pPr algn="ctr"/>
            <a:r>
              <a:rPr lang="en-US" sz="14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498929"/>
            <a:ext cx="1514143" cy="523220"/>
          </a:xfrm>
          <a:prstGeom prst="rect">
            <a:avLst/>
          </a:prstGeom>
          <a:noFill/>
        </p:spPr>
        <p:txBody>
          <a:bodyPr wrap="square" rtlCol="0" anchor="ctr">
            <a:spAutoFit/>
          </a:bodyPr>
          <a:lstStyle/>
          <a:p>
            <a:pPr algn="ctr"/>
            <a:r>
              <a:rPr lang="en-US" sz="14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42822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498929"/>
            <a:ext cx="1514143" cy="523220"/>
          </a:xfrm>
          <a:prstGeom prst="rect">
            <a:avLst/>
          </a:prstGeom>
          <a:noFill/>
        </p:spPr>
        <p:txBody>
          <a:bodyPr wrap="square" rtlCol="0" anchor="ctr">
            <a:spAutoFit/>
          </a:bodyPr>
          <a:lstStyle/>
          <a:p>
            <a:pPr algn="ctr"/>
            <a:r>
              <a:rPr lang="en-US" sz="14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are further broken down into several subcategories.</a:t>
            </a:r>
          </a:p>
        </p:txBody>
      </p:sp>
    </p:spTree>
    <p:extLst>
      <p:ext uri="{BB962C8B-B14F-4D97-AF65-F5344CB8AC3E}">
        <p14:creationId xmlns:p14="http://schemas.microsoft.com/office/powerpoint/2010/main" val="1696507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906056" y="3284229"/>
            <a:ext cx="1670650"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ONE</a:t>
            </a:r>
            <a:br>
              <a:rPr lang="en-US" sz="1600" b="1" dirty="0">
                <a:latin typeface="Poppins" pitchFamily="2" charset="77"/>
                <a:ea typeface="League Spartan" charset="0"/>
                <a:cs typeface="Poppins" pitchFamily="2" charset="77"/>
              </a:rPr>
            </a:br>
            <a:r>
              <a:rPr lang="en-US" sz="1600" b="1" dirty="0">
                <a:solidFill>
                  <a:schemeClr val="tx2"/>
                </a:solidFill>
                <a:latin typeface="Poppins"/>
                <a:ea typeface="League Spartan" charset="0"/>
                <a:cs typeface="Poppins"/>
              </a:rPr>
              <a:t>(August 2022)</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410587" cy="2611568"/>
            <a:chOff x="2275427" y="1969736"/>
            <a:chExt cx="3410587" cy="2611568"/>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603392" y="3284229"/>
              <a:ext cx="2082622"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TWO</a:t>
              </a:r>
            </a:p>
            <a:p>
              <a:pPr algn="ctr"/>
              <a:r>
                <a:rPr lang="en-US" sz="1600" b="1" dirty="0">
                  <a:solidFill>
                    <a:schemeClr val="tx2"/>
                  </a:solidFill>
                  <a:latin typeface="Poppins"/>
                  <a:ea typeface="League Spartan" charset="0"/>
                  <a:cs typeface="Poppins"/>
                </a:rPr>
                <a:t>(September 2022)</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362782" cy="2611568"/>
            <a:chOff x="5183231" y="1969736"/>
            <a:chExt cx="3362782"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362782" cy="2348820"/>
              <a:chOff x="5183231" y="2232484"/>
              <a:chExt cx="3362782"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667023" y="3284229"/>
                <a:ext cx="1762021"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THREE</a:t>
                </a:r>
              </a:p>
              <a:p>
                <a:pPr algn="ctr"/>
                <a:r>
                  <a:rPr lang="en-US" sz="1600" b="1" dirty="0">
                    <a:solidFill>
                      <a:schemeClr val="tx2"/>
                    </a:solidFill>
                    <a:latin typeface="Poppins"/>
                    <a:ea typeface="League Spartan" charset="0"/>
                    <a:cs typeface="Poppins"/>
                  </a:rPr>
                  <a:t>(October 2022)</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380735"/>
            <a:chOff x="8083064" y="1969736"/>
            <a:chExt cx="3366278" cy="2380735"/>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48288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284229"/>
              <a:ext cx="1446229"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FOUR</a:t>
              </a:r>
            </a:p>
            <a:p>
              <a:pPr algn="ctr"/>
              <a:r>
                <a:rPr lang="en-US" sz="1600" b="1">
                  <a:solidFill>
                    <a:schemeClr val="tx2"/>
                  </a:solidFill>
                  <a:latin typeface="Poppins" pitchFamily="2" charset="77"/>
                  <a:ea typeface="League Spartan" charset="0"/>
                  <a:cs typeface="Poppins" pitchFamily="2" charset="77"/>
                </a:rPr>
                <a:t>(April 2023)</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SB Content White">
  <a:themeElements>
    <a:clrScheme name="Sugar-Sweetened Beverages">
      <a:dk1>
        <a:srgbClr val="152249"/>
      </a:dk1>
      <a:lt1>
        <a:sysClr val="window" lastClr="FFFFFF"/>
      </a:lt1>
      <a:dk2>
        <a:srgbClr val="222C61"/>
      </a:dk2>
      <a:lt2>
        <a:srgbClr val="EEECE1"/>
      </a:lt2>
      <a:accent1>
        <a:srgbClr val="00818D"/>
      </a:accent1>
      <a:accent2>
        <a:srgbClr val="001E61"/>
      </a:accent2>
      <a:accent3>
        <a:srgbClr val="B0D15C"/>
      </a:accent3>
      <a:accent4>
        <a:srgbClr val="00ACC8"/>
      </a:accent4>
      <a:accent5>
        <a:srgbClr val="77C38B"/>
      </a:accent5>
      <a:accent6>
        <a:srgbClr val="7FD5CC"/>
      </a:accent6>
      <a:hlink>
        <a:srgbClr val="0000FF"/>
      </a:hlink>
      <a:folHlink>
        <a:srgbClr val="800080"/>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E498EA7BACB146A627AFE84097E2DB" ma:contentTypeVersion="14" ma:contentTypeDescription="Create a new document." ma:contentTypeScope="" ma:versionID="55854d76999a041cffb51fa268885c52">
  <xsd:schema xmlns:xsd="http://www.w3.org/2001/XMLSchema" xmlns:xs="http://www.w3.org/2001/XMLSchema" xmlns:p="http://schemas.microsoft.com/office/2006/metadata/properties" xmlns:ns3="ef71a7cb-f38d-41e3-9cd1-e30274701f16" xmlns:ns4="84dc4be9-2469-4ad0-9570-2082289f3cfe" targetNamespace="http://schemas.microsoft.com/office/2006/metadata/properties" ma:root="true" ma:fieldsID="f2c88dd20c61f9ad06ffb150af98c81c" ns3:_="" ns4:_="">
    <xsd:import namespace="ef71a7cb-f38d-41e3-9cd1-e30274701f16"/>
    <xsd:import namespace="84dc4be9-2469-4ad0-9570-2082289f3cf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ServiceLocation"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f71a7cb-f38d-41e3-9cd1-e30274701f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4dc4be9-2469-4ad0-9570-2082289f3cfe"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7F4A828-D65C-4349-9892-5540487D2F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f71a7cb-f38d-41e3-9cd1-e30274701f16"/>
    <ds:schemaRef ds:uri="84dc4be9-2469-4ad0-9570-2082289f3c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2A83642-69DB-4B82-8574-B69BAC2534FC}">
  <ds:schemaRefs>
    <ds:schemaRef ds:uri="http://schemas.microsoft.com/sharepoint/v3/contenttype/forms"/>
  </ds:schemaRefs>
</ds:datastoreItem>
</file>

<file path=customXml/itemProps3.xml><?xml version="1.0" encoding="utf-8"?>
<ds:datastoreItem xmlns:ds="http://schemas.openxmlformats.org/officeDocument/2006/customXml" ds:itemID="{04172A68-5792-4881-ACA6-A66C011B7D7A}">
  <ds:schemaRefs>
    <ds:schemaRef ds:uri="http://schemas.microsoft.com/office/2006/metadata/properties"/>
    <ds:schemaRef ds:uri="http://purl.org/dc/elements/1.1/"/>
    <ds:schemaRef ds:uri="http://schemas.openxmlformats.org/package/2006/metadata/core-properties"/>
    <ds:schemaRef ds:uri="http://www.w3.org/XML/1998/namespace"/>
    <ds:schemaRef ds:uri="http://purl.org/dc/terms/"/>
    <ds:schemaRef ds:uri="84dc4be9-2469-4ad0-9570-2082289f3cfe"/>
    <ds:schemaRef ds:uri="http://schemas.microsoft.com/office/2006/documentManagement/types"/>
    <ds:schemaRef ds:uri="http://schemas.microsoft.com/office/infopath/2007/PartnerControls"/>
    <ds:schemaRef ds:uri="ef71a7cb-f38d-41e3-9cd1-e30274701f16"/>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121968</TotalTime>
  <Words>1164</Words>
  <Application>Microsoft Office PowerPoint</Application>
  <PresentationFormat>Widescreen</PresentationFormat>
  <Paragraphs>133</Paragraphs>
  <Slides>10</Slides>
  <Notes>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10</vt:i4>
      </vt:variant>
    </vt:vector>
  </HeadingPairs>
  <TitlesOfParts>
    <vt:vector size="23" baseType="lpstr">
      <vt:lpstr>Arial Black</vt:lpstr>
      <vt:lpstr>Wingdings</vt:lpstr>
      <vt:lpstr>Georgia</vt:lpstr>
      <vt:lpstr>Lato Light</vt:lpstr>
      <vt:lpstr>Merriweather</vt:lpstr>
      <vt:lpstr>Poppins</vt:lpstr>
      <vt:lpstr>brandon_grotesquebold</vt:lpstr>
      <vt:lpstr>Calibri</vt:lpstr>
      <vt:lpstr>Arial</vt:lpstr>
      <vt:lpstr>Bebas Neue</vt:lpstr>
      <vt:lpstr>Brandon Grotesque Bold</vt:lpstr>
      <vt:lpstr>Office Theme</vt:lpstr>
      <vt:lpstr>SSB Content White</vt:lpstr>
      <vt:lpstr>Suburban Cook County Health Survey and Atlas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Questions?  C. Scott Smith, PhD, AICP, Epidemiologist christopher.smith@cookcountyhealth.org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Smith, Christopher</cp:lastModifiedBy>
  <cp:revision>1472</cp:revision>
  <cp:lastPrinted>2019-10-24T11:35:50Z</cp:lastPrinted>
  <dcterms:created xsi:type="dcterms:W3CDTF">2018-09-25T21:50:21Z</dcterms:created>
  <dcterms:modified xsi:type="dcterms:W3CDTF">2024-04-24T15:57:31Z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0x01010047E498EA7BACB146A627AFE84097E2DB</vt:lpwstr>
  </property>
</Properties>
</file>